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wmf" ContentType="image/x-wm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0" r:id="rId3"/>
  </p:sldMasterIdLst>
  <p:notesMasterIdLst>
    <p:notesMasterId r:id="rId18"/>
  </p:notesMasterIdLst>
  <p:handoutMasterIdLst>
    <p:handoutMasterId r:id="rId19"/>
  </p:handoutMasterIdLst>
  <p:sldIdLst>
    <p:sldId id="484" r:id="rId4"/>
    <p:sldId id="556" r:id="rId5"/>
    <p:sldId id="558" r:id="rId6"/>
    <p:sldId id="560" r:id="rId7"/>
    <p:sldId id="561" r:id="rId8"/>
    <p:sldId id="562" r:id="rId9"/>
    <p:sldId id="563" r:id="rId10"/>
    <p:sldId id="564" r:id="rId11"/>
    <p:sldId id="565" r:id="rId12"/>
    <p:sldId id="566" r:id="rId13"/>
    <p:sldId id="567" r:id="rId14"/>
    <p:sldId id="569" r:id="rId15"/>
    <p:sldId id="568" r:id="rId16"/>
    <p:sldId id="570" r:id="rId17"/>
  </p:sldIdLst>
  <p:sldSz cx="9144000" cy="6858000" type="screen4x3"/>
  <p:notesSz cx="6858000" cy="9144000"/>
  <p:custDataLst>
    <p:tags r:id="rId23"/>
  </p:custDataLst>
  <p:defaultTextStyle>
    <a:defPPr>
      <a:defRPr lang="zh-CN"/>
    </a:defPPr>
    <a:lvl1pPr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281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ABD"/>
    <a:srgbClr val="0A9DCD"/>
    <a:srgbClr val="0C4296"/>
    <a:srgbClr val="F3F5F2"/>
    <a:srgbClr val="0085B8"/>
    <a:srgbClr val="0000FF"/>
    <a:srgbClr val="FFF887"/>
    <a:srgbClr val="FFF357"/>
    <a:srgbClr val="31732A"/>
    <a:srgbClr val="2F70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167" autoAdjust="0"/>
    <p:restoredTop sz="96846" autoAdjust="0"/>
  </p:normalViewPr>
  <p:slideViewPr>
    <p:cSldViewPr snapToGrid="0" snapToObjects="1" showGuides="1">
      <p:cViewPr varScale="1">
        <p:scale>
          <a:sx n="49" d="100"/>
          <a:sy n="49" d="100"/>
        </p:scale>
        <p:origin x="-108" y="-402"/>
      </p:cViewPr>
      <p:guideLst>
        <p:guide orient="horz" pos="2160"/>
        <p:guide pos="2818"/>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3" Type="http://schemas.openxmlformats.org/officeDocument/2006/relationships/tags" Target="tags/tag168.xml"/><Relationship Id="rId22" Type="http://schemas.openxmlformats.org/officeDocument/2006/relationships/tableStyles" Target="tableStyles.xml"/><Relationship Id="rId21" Type="http://schemas.openxmlformats.org/officeDocument/2006/relationships/viewProps" Target="viewProps.xml"/><Relationship Id="rId20" Type="http://schemas.openxmlformats.org/officeDocument/2006/relationships/presProps" Target="presProps.xml"/><Relationship Id="rId2" Type="http://schemas.openxmlformats.org/officeDocument/2006/relationships/theme" Target="theme/theme1.xml"/><Relationship Id="rId19" Type="http://schemas.openxmlformats.org/officeDocument/2006/relationships/handoutMaster" Target="handoutMasters/handoutMaster1.xml"/><Relationship Id="rId18" Type="http://schemas.openxmlformats.org/officeDocument/2006/relationships/notesMaster" Target="notesMasters/notesMaster1.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2.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anose="020B0604020202020204" pitchFamily="34" charset="0"/>
                <a:ea typeface="宋体" panose="02010600030101010101" pitchFamily="2" charset="-122"/>
              </a:defRPr>
            </a:lvl1pPr>
          </a:lstStyle>
          <a:p>
            <a:pPr>
              <a:defRPr/>
            </a:pPr>
            <a:fld id="{B1A76583-3782-4EF4-9450-C5F1A1C9C677}" type="datetimeFigureOut">
              <a:rPr lang="zh-CN" altLang="en-US"/>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anose="020B0604020202020204" pitchFamily="34" charset="0"/>
                <a:ea typeface="宋体" panose="02010600030101010101" pitchFamily="2" charset="-122"/>
              </a:defRPr>
            </a:lvl1pPr>
          </a:lstStyle>
          <a:p>
            <a:pPr>
              <a:defRPr/>
            </a:pPr>
            <a:fld id="{FE2EF73C-2943-45EC-9FEB-08B25E33F3D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image" Target="../media/image1.jpeg"/><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2.xml"/><Relationship Id="rId13" Type="http://schemas.openxmlformats.org/officeDocument/2006/relationships/tags" Target="../tags/tag11.xml"/><Relationship Id="rId12" Type="http://schemas.openxmlformats.org/officeDocument/2006/relationships/tags" Target="../tags/tag10.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6" Type="http://schemas.openxmlformats.org/officeDocument/2006/relationships/tags" Target="../tags/tag17.xml"/><Relationship Id="rId5" Type="http://schemas.openxmlformats.org/officeDocument/2006/relationships/tags" Target="../tags/tag16.xml"/><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25.xml"/><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tags" Target="../tags/tag18.xml"/><Relationship Id="rId10" Type="http://schemas.openxmlformats.org/officeDocument/2006/relationships/tags" Target="../tags/tag26.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7" Type="http://schemas.openxmlformats.org/officeDocument/2006/relationships/tags" Target="../tags/tag32.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40.xml"/><Relationship Id="rId8" Type="http://schemas.openxmlformats.org/officeDocument/2006/relationships/tags" Target="../tags/tag39.xml"/><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5" Type="http://schemas.openxmlformats.org/officeDocument/2006/relationships/tags" Target="../tags/tag44.xml"/><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47.xml"/><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7" Type="http://schemas.openxmlformats.org/officeDocument/2006/relationships/tags" Target="../tags/tag53.xml"/><Relationship Id="rId6" Type="http://schemas.openxmlformats.org/officeDocument/2006/relationships/tags" Target="../tags/tag52.xml"/><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6" Type="http://schemas.openxmlformats.org/officeDocument/2006/relationships/tags" Target="../tags/tag58.xml"/><Relationship Id="rId5" Type="http://schemas.openxmlformats.org/officeDocument/2006/relationships/tags" Target="../tags/tag57.xml"/><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5" Type="http://schemas.openxmlformats.org/officeDocument/2006/relationships/tags" Target="../tags/tag62.xml"/><Relationship Id="rId4" Type="http://schemas.openxmlformats.org/officeDocument/2006/relationships/tags" Target="../tags/tag61.xml"/><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69.xml"/><Relationship Id="rId8" Type="http://schemas.openxmlformats.org/officeDocument/2006/relationships/tags" Target="../tags/tag68.xml"/><Relationship Id="rId7" Type="http://schemas.openxmlformats.org/officeDocument/2006/relationships/tags" Target="../tags/tag67.xml"/><Relationship Id="rId6" Type="http://schemas.openxmlformats.org/officeDocument/2006/relationships/tags" Target="../tags/tag66.xml"/><Relationship Id="rId5" Type="http://schemas.openxmlformats.org/officeDocument/2006/relationships/image" Target="../media/image1.jpeg"/><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4" Type="http://schemas.openxmlformats.org/officeDocument/2006/relationships/tags" Target="../tags/tag74.xml"/><Relationship Id="rId13" Type="http://schemas.openxmlformats.org/officeDocument/2006/relationships/tags" Target="../tags/tag73.xml"/><Relationship Id="rId12" Type="http://schemas.openxmlformats.org/officeDocument/2006/relationships/tags" Target="../tags/tag72.xml"/><Relationship Id="rId11" Type="http://schemas.openxmlformats.org/officeDocument/2006/relationships/tags" Target="../tags/tag71.xml"/><Relationship Id="rId10" Type="http://schemas.openxmlformats.org/officeDocument/2006/relationships/tags" Target="../tags/tag70.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5" Type="http://schemas.openxmlformats.org/officeDocument/2006/relationships/tags" Target="../tags/tag78.xml"/><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7" Type="http://schemas.openxmlformats.org/officeDocument/2006/relationships/tags" Target="../tags/tag84.xml"/><Relationship Id="rId6" Type="http://schemas.openxmlformats.org/officeDocument/2006/relationships/tags" Target="../tags/tag83.xml"/><Relationship Id="rId5" Type="http://schemas.openxmlformats.org/officeDocument/2006/relationships/tags" Target="../tags/tag82.xml"/><Relationship Id="rId4" Type="http://schemas.openxmlformats.org/officeDocument/2006/relationships/tags" Target="../tags/tag81.xml"/><Relationship Id="rId3" Type="http://schemas.openxmlformats.org/officeDocument/2006/relationships/tags" Target="../tags/tag80.xml"/><Relationship Id="rId2" Type="http://schemas.openxmlformats.org/officeDocument/2006/relationships/tags" Target="../tags/tag7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91.xml"/><Relationship Id="rId7" Type="http://schemas.openxmlformats.org/officeDocument/2006/relationships/tags" Target="../tags/tag90.xml"/><Relationship Id="rId6" Type="http://schemas.openxmlformats.org/officeDocument/2006/relationships/tags" Target="../tags/tag89.xml"/><Relationship Id="rId5" Type="http://schemas.openxmlformats.org/officeDocument/2006/relationships/tags" Target="../tags/tag88.xml"/><Relationship Id="rId4" Type="http://schemas.openxmlformats.org/officeDocument/2006/relationships/tags" Target="../tags/tag87.xml"/><Relationship Id="rId3" Type="http://schemas.openxmlformats.org/officeDocument/2006/relationships/tags" Target="../tags/tag86.xml"/><Relationship Id="rId2" Type="http://schemas.openxmlformats.org/officeDocument/2006/relationships/tags" Target="../tags/tag85.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98.xml"/><Relationship Id="rId7" Type="http://schemas.openxmlformats.org/officeDocument/2006/relationships/tags" Target="../tags/tag97.xml"/><Relationship Id="rId6" Type="http://schemas.openxmlformats.org/officeDocument/2006/relationships/tags" Target="../tags/tag96.xml"/><Relationship Id="rId5" Type="http://schemas.openxmlformats.org/officeDocument/2006/relationships/tags" Target="../tags/tag95.xml"/><Relationship Id="rId4" Type="http://schemas.openxmlformats.org/officeDocument/2006/relationships/tags" Target="../tags/tag94.xml"/><Relationship Id="rId3" Type="http://schemas.openxmlformats.org/officeDocument/2006/relationships/tags" Target="../tags/tag93.xml"/><Relationship Id="rId2" Type="http://schemas.openxmlformats.org/officeDocument/2006/relationships/tags" Target="../tags/tag92.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8" Type="http://schemas.openxmlformats.org/officeDocument/2006/relationships/tags" Target="../tags/tag105.xml"/><Relationship Id="rId7" Type="http://schemas.openxmlformats.org/officeDocument/2006/relationships/tags" Target="../tags/tag104.xml"/><Relationship Id="rId6" Type="http://schemas.openxmlformats.org/officeDocument/2006/relationships/tags" Target="../tags/tag103.xml"/><Relationship Id="rId5" Type="http://schemas.openxmlformats.org/officeDocument/2006/relationships/tags" Target="../tags/tag102.xml"/><Relationship Id="rId4" Type="http://schemas.openxmlformats.org/officeDocument/2006/relationships/tags" Target="../tags/tag101.xml"/><Relationship Id="rId3" Type="http://schemas.openxmlformats.org/officeDocument/2006/relationships/tags" Target="../tags/tag100.xml"/><Relationship Id="rId2" Type="http://schemas.openxmlformats.org/officeDocument/2006/relationships/tags" Target="../tags/tag99.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13.xml"/><Relationship Id="rId8" Type="http://schemas.openxmlformats.org/officeDocument/2006/relationships/tags" Target="../tags/tag112.xml"/><Relationship Id="rId7" Type="http://schemas.openxmlformats.org/officeDocument/2006/relationships/tags" Target="../tags/tag111.xml"/><Relationship Id="rId6" Type="http://schemas.openxmlformats.org/officeDocument/2006/relationships/tags" Target="../tags/tag110.xml"/><Relationship Id="rId5" Type="http://schemas.openxmlformats.org/officeDocument/2006/relationships/tags" Target="../tags/tag109.xml"/><Relationship Id="rId4" Type="http://schemas.openxmlformats.org/officeDocument/2006/relationships/tags" Target="../tags/tag108.xml"/><Relationship Id="rId3" Type="http://schemas.openxmlformats.org/officeDocument/2006/relationships/tags" Target="../tags/tag107.xml"/><Relationship Id="rId2" Type="http://schemas.openxmlformats.org/officeDocument/2006/relationships/tags" Target="../tags/tag106.xml"/><Relationship Id="rId10" Type="http://schemas.openxmlformats.org/officeDocument/2006/relationships/tags" Target="../tags/tag114.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7" Type="http://schemas.openxmlformats.org/officeDocument/2006/relationships/tags" Target="../tags/tag120.xml"/><Relationship Id="rId6" Type="http://schemas.openxmlformats.org/officeDocument/2006/relationships/tags" Target="../tags/tag119.xml"/><Relationship Id="rId5" Type="http://schemas.openxmlformats.org/officeDocument/2006/relationships/tags" Target="../tags/tag118.xml"/><Relationship Id="rId4" Type="http://schemas.openxmlformats.org/officeDocument/2006/relationships/tags" Target="../tags/tag117.xml"/><Relationship Id="rId3" Type="http://schemas.openxmlformats.org/officeDocument/2006/relationships/tags" Target="../tags/tag116.xml"/><Relationship Id="rId2" Type="http://schemas.openxmlformats.org/officeDocument/2006/relationships/tags" Target="../tags/tag115.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B84E2D3E-DBF2-4C52-B3B1-5381BB05762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03F99732-C549-40D5-825A-94A41F8A9695}"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本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0DEFD2F-C49F-4954-8BFC-933DA3A01661}"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7B89AE6-2F9F-49DB-AF5B-B16F3F85DD0D}"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本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B5ADF366-777B-443B-8040-CF7F15BB2A96}"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E52985C9-CAAB-4B41-A27E-D0C8F430CD3F}" type="slidenum">
              <a:rPr lang="zh-CN" altLang="en-US"/>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4" name="任意多边形 13"/>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3"/>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4"/>
            </p:custDataLst>
          </p:nvPr>
        </p:nvSpPr>
        <p:spPr>
          <a:xfrm>
            <a:off x="0" y="978614"/>
            <a:ext cx="9144900" cy="3947636"/>
          </a:xfrm>
          <a:prstGeom prst="rect">
            <a:avLst/>
          </a:prstGeom>
          <a:blipFill rotWithShape="1">
            <a:blip r:embed="rId5"/>
            <a:stretch>
              <a:fillRect t="-13000" b="-2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zh-CN" altLang="en-US" sz="1350"/>
          </a:p>
        </p:txBody>
      </p:sp>
      <p:sp>
        <p:nvSpPr>
          <p:cNvPr id="10" name="任意多边形 9"/>
          <p:cNvSpPr/>
          <p:nvPr>
            <p:custDataLst>
              <p:tags r:id="rId6"/>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11" name="组合 269"/>
          <p:cNvGrpSpPr/>
          <p:nvPr>
            <p:custDataLst>
              <p:tags r:id="rId7"/>
            </p:custDataLst>
          </p:nvPr>
        </p:nvGrpSpPr>
        <p:grpSpPr>
          <a:xfrm>
            <a:off x="7920235" y="4498492"/>
            <a:ext cx="551021" cy="551021"/>
            <a:chOff x="0" y="0"/>
            <a:chExt cx="690562" cy="692150"/>
          </a:xfrm>
          <a:solidFill>
            <a:schemeClr val="tx1">
              <a:lumMod val="65000"/>
              <a:lumOff val="35000"/>
            </a:schemeClr>
          </a:solidFill>
        </p:grpSpPr>
        <p:sp>
          <p:nvSpPr>
            <p:cNvPr id="12" name="Oval 10"/>
            <p:cNvSpPr/>
            <p:nvPr>
              <p:custDataLst>
                <p:tags r:id="rId8"/>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3" name="Freeform 32"/>
            <p:cNvSpPr>
              <a:spLocks noEditPoints="1"/>
            </p:cNvSpPr>
            <p:nvPr>
              <p:custDataLst>
                <p:tags r:id="rId9"/>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
        <p:nvSpPr>
          <p:cNvPr id="2" name="标题 1"/>
          <p:cNvSpPr>
            <a:spLocks noGrp="1"/>
          </p:cNvSpPr>
          <p:nvPr>
            <p:ph type="ctrTitle"/>
            <p:custDataLst>
              <p:tags r:id="rId10"/>
            </p:custDataLst>
          </p:nvPr>
        </p:nvSpPr>
        <p:spPr>
          <a:xfrm>
            <a:off x="1567123" y="4091305"/>
            <a:ext cx="6858000" cy="678180"/>
          </a:xfrm>
        </p:spPr>
        <p:txBody>
          <a:bodyPr lIns="90000" tIns="46800" rIns="90000" bIns="46800" anchor="b">
            <a:normAutofit/>
          </a:bodyPr>
          <a:lstStyle>
            <a:lvl1pPr algn="ctr">
              <a:defRPr sz="3300">
                <a:solidFill>
                  <a:schemeClr val="bg1"/>
                </a:solidFill>
              </a:defRPr>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11"/>
            </p:custDataLst>
          </p:nvPr>
        </p:nvSpPr>
        <p:spPr>
          <a:xfrm>
            <a:off x="1567123" y="5020470"/>
            <a:ext cx="6857999" cy="470795"/>
          </a:xfrm>
        </p:spPr>
        <p:txBody>
          <a:bodyPr anchor="t"/>
          <a:lstStyle>
            <a:lvl1pPr marL="0" indent="0" algn="ctr">
              <a:buNone/>
              <a:defRPr sz="1800">
                <a:solidFill>
                  <a:schemeClr val="bg1"/>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单击此处编辑母版副标题样式</a:t>
            </a:r>
            <a:endParaRPr lang="zh-CN" altLang="en-US" dirty="0"/>
          </a:p>
        </p:txBody>
      </p:sp>
      <p:sp>
        <p:nvSpPr>
          <p:cNvPr id="4" name="日期占位符 3"/>
          <p:cNvSpPr>
            <a:spLocks noGrp="1"/>
          </p:cNvSpPr>
          <p:nvPr>
            <p:ph type="dt" sz="half" idx="10"/>
            <p:custDataLst>
              <p:tags r:id="rId12"/>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13"/>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4"/>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a:latin typeface="+mj-lt"/>
              </a:defRPr>
            </a:lvl1p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a:xfrm>
            <a:off x="-685800" y="1825625"/>
            <a:ext cx="10515600" cy="435133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任意多边形 6"/>
          <p:cNvSpPr/>
          <p:nvPr>
            <p:custDataLst>
              <p:tags r:id="rId2"/>
            </p:custDataLst>
          </p:nvPr>
        </p:nvSpPr>
        <p:spPr>
          <a:xfrm>
            <a:off x="0" y="1259205"/>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任意多边形 7"/>
          <p:cNvSpPr/>
          <p:nvPr>
            <p:custDataLst>
              <p:tags r:id="rId3"/>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custDataLst>
              <p:tags r:id="rId4"/>
            </p:custDataLst>
          </p:nvPr>
        </p:nvSpPr>
        <p:spPr>
          <a:xfrm>
            <a:off x="0" y="2492137"/>
            <a:ext cx="9144953" cy="265033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 name="任意多边形 9"/>
          <p:cNvSpPr/>
          <p:nvPr>
            <p:custDataLst>
              <p:tags r:id="rId5"/>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bg1"/>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350"/>
          </a:p>
        </p:txBody>
      </p:sp>
      <p:sp>
        <p:nvSpPr>
          <p:cNvPr id="2" name="标题 1"/>
          <p:cNvSpPr>
            <a:spLocks noGrp="1"/>
          </p:cNvSpPr>
          <p:nvPr>
            <p:ph type="title"/>
            <p:custDataLst>
              <p:tags r:id="rId6"/>
            </p:custDataLst>
          </p:nvPr>
        </p:nvSpPr>
        <p:spPr>
          <a:xfrm>
            <a:off x="2367642" y="4072775"/>
            <a:ext cx="6506936" cy="567000"/>
          </a:xfrm>
        </p:spPr>
        <p:txBody>
          <a:bodyPr anchor="b">
            <a:normAutofit/>
          </a:bodyPr>
          <a:lstStyle>
            <a:lvl1pPr>
              <a:defRPr sz="3300"/>
            </a:lvl1pPr>
          </a:lstStyle>
          <a:p>
            <a:r>
              <a:rPr lang="zh-CN" altLang="en-US" dirty="0"/>
              <a:t>单击此处编辑母版标题样式</a:t>
            </a:r>
            <a:endParaRPr lang="zh-CN" altLang="en-US" dirty="0"/>
          </a:p>
        </p:txBody>
      </p:sp>
      <p:sp>
        <p:nvSpPr>
          <p:cNvPr id="3" name="文本占位符 2"/>
          <p:cNvSpPr>
            <a:spLocks noGrp="1"/>
          </p:cNvSpPr>
          <p:nvPr>
            <p:ph type="body" idx="1"/>
            <p:custDataLst>
              <p:tags r:id="rId7"/>
            </p:custDataLst>
          </p:nvPr>
        </p:nvSpPr>
        <p:spPr>
          <a:xfrm>
            <a:off x="2367641" y="4908072"/>
            <a:ext cx="6506936" cy="57952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0"/>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a:latin typeface="+mj-lt"/>
              </a:defRPr>
            </a:lvl1pPr>
          </a:lstStyle>
          <a:p>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286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custDataLst>
              <p:tags r:id="rId4"/>
            </p:custDataLst>
          </p:nvPr>
        </p:nvSpPr>
        <p:spPr>
          <a:xfrm>
            <a:off x="46291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a:xfrm>
            <a:off x="285750" y="6356350"/>
            <a:ext cx="2743200" cy="365125"/>
          </a:xfrm>
        </p:spPr>
        <p:txBody>
          <a:bodyPr/>
          <a:lstStyle/>
          <a:p>
            <a:fld id="{3AF26454-18F3-4682-85CD-2E9D3BF5A20C}"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14600" y="6356350"/>
            <a:ext cx="4114800" cy="365125"/>
          </a:xfrm>
        </p:spPr>
        <p:txBody>
          <a:bodyPr/>
          <a:lstStyle/>
          <a:p>
            <a:endParaRPr lang="zh-CN" altLang="en-US"/>
          </a:p>
        </p:txBody>
      </p:sp>
      <p:sp>
        <p:nvSpPr>
          <p:cNvPr id="7" name="灯片编号占位符 6"/>
          <p:cNvSpPr>
            <a:spLocks noGrp="1"/>
          </p:cNvSpPr>
          <p:nvPr>
            <p:ph type="sldNum" sz="quarter" idx="12"/>
            <p:custDataLst>
              <p:tags r:id="rId7"/>
            </p:custDataLst>
          </p:nvPr>
        </p:nvSpPr>
        <p:spPr>
          <a:xfrm>
            <a:off x="6115050" y="6356350"/>
            <a:ext cx="2743200" cy="365125"/>
          </a:xfrm>
        </p:spPr>
        <p:txBody>
          <a:bodyPr/>
          <a:lstStyle/>
          <a:p>
            <a:fld id="{20B1BF28-F930-49E4-85CE-AE60C16D92B0}" type="slidenum">
              <a:rPr lang="zh-CN" altLang="en-US" smtClean="0"/>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9841" y="530820"/>
            <a:ext cx="7886700" cy="994172"/>
          </a:xfrm>
        </p:spPr>
        <p:txBody>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29841" y="1864436"/>
            <a:ext cx="3868340"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4"/>
            </p:custDataLst>
          </p:nvPr>
        </p:nvSpPr>
        <p:spPr>
          <a:xfrm>
            <a:off x="629841" y="3059707"/>
            <a:ext cx="3868340" cy="2682819"/>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custDataLst>
              <p:tags r:id="rId5"/>
            </p:custDataLst>
          </p:nvPr>
        </p:nvSpPr>
        <p:spPr>
          <a:xfrm>
            <a:off x="4629150" y="1864436"/>
            <a:ext cx="3887391"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6"/>
            </p:custDataLst>
          </p:nvPr>
        </p:nvSpPr>
        <p:spPr>
          <a:xfrm>
            <a:off x="4629150" y="3059707"/>
            <a:ext cx="3887391" cy="2682819"/>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custDataLst>
              <p:tags r:id="rId7"/>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a:xfrm>
            <a:off x="2514600" y="6356350"/>
            <a:ext cx="4114800" cy="365125"/>
          </a:xfrm>
        </p:spPr>
        <p:txBody>
          <a:bodyPr/>
          <a:lstStyle/>
          <a:p>
            <a:endParaRPr lang="zh-CN" altLang="en-US"/>
          </a:p>
        </p:txBody>
      </p:sp>
      <p:sp>
        <p:nvSpPr>
          <p:cNvPr id="9" name="灯片编号占位符 8"/>
          <p:cNvSpPr>
            <a:spLocks noGrp="1"/>
          </p:cNvSpPr>
          <p:nvPr>
            <p:ph type="sldNum" sz="quarter" idx="12"/>
            <p:custDataLst>
              <p:tags r:id="rId9"/>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9840" y="657225"/>
            <a:ext cx="3123900" cy="1200150"/>
          </a:xfrm>
        </p:spPr>
        <p:txBody>
          <a:bodyPr anchor="t" anchorCtr="0">
            <a:normAutofit/>
          </a:bodyPr>
          <a:lstStyle>
            <a:lvl1pPr>
              <a:defRPr sz="2700">
                <a:latin typeface="+mj-lt"/>
              </a:defRPr>
            </a:lvl1pPr>
          </a:lstStyle>
          <a:p>
            <a:r>
              <a:rPr lang="zh-CN" altLang="en-US" dirty="0"/>
              <a:t>单击此处编辑母版标题样式</a:t>
            </a:r>
            <a:endParaRPr lang="zh-CN" altLang="en-US" dirty="0"/>
          </a:p>
        </p:txBody>
      </p:sp>
      <p:sp>
        <p:nvSpPr>
          <p:cNvPr id="3" name="图片占位符 2"/>
          <p:cNvSpPr>
            <a:spLocks noGrp="1" noChangeAspect="1"/>
          </p:cNvSpPr>
          <p:nvPr>
            <p:ph type="pic" idx="1"/>
            <p:custDataLst>
              <p:tags r:id="rId3"/>
            </p:custDataLst>
          </p:nvPr>
        </p:nvSpPr>
        <p:spPr>
          <a:xfrm>
            <a:off x="3888000" y="1132650"/>
            <a:ext cx="4627800" cy="40527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dirty="0"/>
          </a:p>
        </p:txBody>
      </p:sp>
      <p:sp>
        <p:nvSpPr>
          <p:cNvPr id="4" name="文本占位符 3"/>
          <p:cNvSpPr>
            <a:spLocks noGrp="1"/>
          </p:cNvSpPr>
          <p:nvPr>
            <p:ph type="body" sz="half" idx="2"/>
            <p:custDataLst>
              <p:tags r:id="rId4"/>
            </p:custDataLst>
          </p:nvPr>
        </p:nvSpPr>
        <p:spPr>
          <a:xfrm>
            <a:off x="629840" y="2533849"/>
            <a:ext cx="3123900" cy="2858691"/>
          </a:xfrm>
        </p:spPr>
        <p:txBody>
          <a:bodyPr>
            <a:normAutofit/>
          </a:bodyPr>
          <a:lstStyle>
            <a:lvl1pPr marL="0" indent="0">
              <a:buNone/>
              <a:defRPr sz="1500">
                <a:latin typeface="+mn-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dirty="0"/>
              <a:t>单击此处编辑母版文本样式</a:t>
            </a:r>
            <a:endParaRPr lang="zh-CN" altLang="en-US" dirty="0"/>
          </a:p>
        </p:txBody>
      </p:sp>
      <p:sp>
        <p:nvSpPr>
          <p:cNvPr id="5" name="日期占位符 4"/>
          <p:cNvSpPr>
            <a:spLocks noGrp="1"/>
          </p:cNvSpPr>
          <p:nvPr>
            <p:ph type="dt" sz="half" idx="10"/>
            <p:custDataLst>
              <p:tags r:id="rId5"/>
            </p:custDataLst>
          </p:nvPr>
        </p:nvSpPr>
        <p:spPr>
          <a:xfrm>
            <a:off x="285750" y="6356350"/>
            <a:ext cx="2743200" cy="365125"/>
          </a:xfrm>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14600" y="6356350"/>
            <a:ext cx="4114800" cy="365125"/>
          </a:xfrm>
        </p:spPr>
        <p:txBody>
          <a:bodyPr/>
          <a:lstStyle/>
          <a:p>
            <a:endParaRPr lang="zh-CN" altLang="en-US" dirty="0"/>
          </a:p>
        </p:txBody>
      </p:sp>
      <p:sp>
        <p:nvSpPr>
          <p:cNvPr id="7" name="灯片编号占位符 6"/>
          <p:cNvSpPr>
            <a:spLocks noGrp="1"/>
          </p:cNvSpPr>
          <p:nvPr>
            <p:ph type="sldNum" sz="quarter" idx="12"/>
            <p:custDataLst>
              <p:tags r:id="rId7"/>
            </p:custDataLst>
          </p:nvPr>
        </p:nvSpPr>
        <p:spPr>
          <a:xfrm>
            <a:off x="6115050" y="6356350"/>
            <a:ext cx="2743200" cy="365125"/>
          </a:xfrm>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052BFB5-FF29-4DCF-B5EA-AEE71D2925BF}"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4AB8619F-A338-4DC7-8D27-A12179085D10}" type="slidenum">
              <a:rPr lang="zh-CN" altLang="en-US"/>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7686675" y="1091605"/>
            <a:ext cx="828674" cy="4358879"/>
          </a:xfrm>
        </p:spPr>
        <p:txBody>
          <a:bodyPr vert="eaVert">
            <a:normAutofit/>
          </a:bodyPr>
          <a:lstStyle>
            <a:lvl1pPr>
              <a:defRPr sz="2700"/>
            </a:lvl1pPr>
          </a:lstStyle>
          <a:p>
            <a:r>
              <a:rPr lang="zh-CN" altLang="en-US"/>
              <a:t>单击此处编辑母版标题样式</a:t>
            </a:r>
            <a:endParaRPr lang="zh-CN" altLang="en-US"/>
          </a:p>
        </p:txBody>
      </p:sp>
      <p:sp>
        <p:nvSpPr>
          <p:cNvPr id="3" name="竖排文字占位符 2"/>
          <p:cNvSpPr>
            <a:spLocks noGrp="1"/>
          </p:cNvSpPr>
          <p:nvPr>
            <p:ph type="body" orient="vert" idx="1"/>
            <p:custDataLst>
              <p:tags r:id="rId3"/>
            </p:custDataLst>
          </p:nvPr>
        </p:nvSpPr>
        <p:spPr>
          <a:xfrm>
            <a:off x="628649" y="1091605"/>
            <a:ext cx="6879431" cy="4358879"/>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4"/>
            </p:custDataLst>
          </p:nvPr>
        </p:nvSpPr>
        <p:spPr>
          <a:xfrm>
            <a:off x="6115050" y="6356350"/>
            <a:ext cx="2743200" cy="365125"/>
          </a:xfrm>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28650" y="1246414"/>
            <a:ext cx="7886700" cy="416922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6" name="任意多边形 5"/>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3"/>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4"/>
            </p:custDataLst>
          </p:nvPr>
        </p:nvSpPr>
        <p:spPr>
          <a:xfrm>
            <a:off x="0" y="978614"/>
            <a:ext cx="9144900" cy="3947636"/>
          </a:xfrm>
          <a:prstGeom prst="rect">
            <a:avLst/>
          </a:prstGeom>
          <a:blipFill rotWithShape="1">
            <a:blip r:embed="rId5"/>
            <a:stretch>
              <a:fillRect t="-21000" b="-14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任意多边形 8"/>
          <p:cNvSpPr/>
          <p:nvPr>
            <p:custDataLst>
              <p:tags r:id="rId6"/>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p:custDataLst>
              <p:tags r:id="rId7"/>
            </p:custDataLst>
          </p:nvPr>
        </p:nvSpPr>
        <p:spPr>
          <a:xfrm>
            <a:off x="2367643" y="4106978"/>
            <a:ext cx="6767309" cy="706501"/>
          </a:xfrm>
        </p:spPr>
        <p:txBody>
          <a:bodyPr lIns="90000" tIns="46800" rIns="90000" bIns="46800" anchor="b"/>
          <a:lstStyle>
            <a:lvl1pPr>
              <a:defRPr>
                <a:solidFill>
                  <a:schemeClr val="bg1"/>
                </a:solidFill>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10"/>
            </p:custDataLst>
          </p:nvPr>
        </p:nvSpPr>
        <p:spPr>
          <a:xfrm>
            <a:off x="6115050" y="6356350"/>
            <a:ext cx="2743200" cy="365125"/>
          </a:xfrm>
        </p:spPr>
        <p:txBody>
          <a:bodyPr/>
          <a:lstStyle/>
          <a:p>
            <a:fld id="{20B1BF28-F930-49E4-85CE-AE60C16D92B0}" type="slidenum">
              <a:rPr lang="zh-CN" altLang="en-US" smtClean="0"/>
            </a:fld>
            <a:endParaRPr lang="zh-CN" altLang="en-US"/>
          </a:p>
        </p:txBody>
      </p:sp>
      <p:sp>
        <p:nvSpPr>
          <p:cNvPr id="11" name="文本占位符 10"/>
          <p:cNvSpPr>
            <a:spLocks noGrp="1"/>
          </p:cNvSpPr>
          <p:nvPr>
            <p:ph type="body" sz="quarter" idx="13"/>
            <p:custDataLst>
              <p:tags r:id="rId11"/>
            </p:custDataLst>
          </p:nvPr>
        </p:nvSpPr>
        <p:spPr>
          <a:xfrm>
            <a:off x="2358170" y="5081488"/>
            <a:ext cx="6776781" cy="430888"/>
          </a:xfrm>
        </p:spPr>
        <p:txBody>
          <a:bodyPr/>
          <a:lstStyle>
            <a:lvl1pPr marL="0" indent="0">
              <a:buNone/>
              <a:defRPr>
                <a:solidFill>
                  <a:schemeClr val="bg1"/>
                </a:solidFill>
              </a:defRPr>
            </a:lvl1pPr>
          </a:lstStyle>
          <a:p>
            <a:pPr lvl="0"/>
            <a:endParaRPr lang="zh-CN" altLang="en-US" dirty="0"/>
          </a:p>
        </p:txBody>
      </p:sp>
      <p:grpSp>
        <p:nvGrpSpPr>
          <p:cNvPr id="12" name="组合 269"/>
          <p:cNvGrpSpPr/>
          <p:nvPr>
            <p:custDataLst>
              <p:tags r:id="rId12"/>
            </p:custDataLst>
          </p:nvPr>
        </p:nvGrpSpPr>
        <p:grpSpPr>
          <a:xfrm>
            <a:off x="7920235" y="4498492"/>
            <a:ext cx="551021" cy="551021"/>
            <a:chOff x="0" y="0"/>
            <a:chExt cx="690562" cy="692150"/>
          </a:xfrm>
          <a:solidFill>
            <a:schemeClr val="tx1">
              <a:lumMod val="50000"/>
              <a:lumOff val="50000"/>
            </a:schemeClr>
          </a:solidFill>
        </p:grpSpPr>
        <p:sp>
          <p:nvSpPr>
            <p:cNvPr id="13" name="Oval 10"/>
            <p:cNvSpPr/>
            <p:nvPr>
              <p:custDataLst>
                <p:tags r:id="rId13"/>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4" name="Freeform 32"/>
            <p:cNvSpPr>
              <a:spLocks noEditPoints="1"/>
            </p:cNvSpPr>
            <p:nvPr>
              <p:custDataLst>
                <p:tags r:id="rId14"/>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baseline="0">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19600" y="304200"/>
            <a:ext cx="87048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hasCustomPrompt="1"/>
            <p:custDataLst>
              <p:tags r:id="rId3"/>
            </p:custDataLst>
          </p:nvPr>
        </p:nvSpPr>
        <p:spPr>
          <a:xfrm>
            <a:off x="961200" y="1339650"/>
            <a:ext cx="7219800" cy="542700"/>
          </a:xfrm>
        </p:spPr>
        <p:txBody>
          <a:bodyPr anchor="ctr"/>
          <a:lstStyle>
            <a:lvl1pP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4"/>
            </p:custDataLst>
          </p:nvPr>
        </p:nvSpPr>
        <p:spPr>
          <a:xfrm>
            <a:off x="960835" y="2594250"/>
            <a:ext cx="7219950" cy="2583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5"/>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7"/>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3617595"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dirty="0">
              <a:sym typeface="+mn-ea"/>
            </a:endParaRPr>
          </a:p>
        </p:txBody>
      </p:sp>
      <p:sp>
        <p:nvSpPr>
          <p:cNvPr id="2" name="标题 1"/>
          <p:cNvSpPr>
            <a:spLocks noGrp="1"/>
          </p:cNvSpPr>
          <p:nvPr>
            <p:ph type="title" hasCustomPrompt="1"/>
            <p:custDataLst>
              <p:tags r:id="rId3"/>
            </p:custDataLst>
          </p:nvPr>
        </p:nvSpPr>
        <p:spPr>
          <a:xfrm>
            <a:off x="437400" y="880650"/>
            <a:ext cx="2970000" cy="661500"/>
          </a:xfrm>
        </p:spPr>
        <p:txBody>
          <a:bodyPr anchor="ctr"/>
          <a:lstStyle>
            <a:lvl1pPr>
              <a:defRPr sz="2700" baseline="0">
                <a:solidFill>
                  <a:schemeClr val="tx1"/>
                </a:solidFill>
                <a:latin typeface="Arial" panose="020B0604020202020204" pitchFamily="34" charset="0"/>
                <a:ea typeface="微软雅黑" panose="020B0503020204020204" pitchFamily="3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40100" y="2275650"/>
            <a:ext cx="2967300" cy="3069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3825900" y="1405930"/>
            <a:ext cx="4860000" cy="3815953"/>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59000" y="859500"/>
            <a:ext cx="8232300" cy="469800"/>
          </a:xfrm>
        </p:spPr>
        <p:txBody>
          <a:bodyPr anchor="ctr"/>
          <a:lstStyle>
            <a:lvl1pPr algn="ctr">
              <a:defRPr sz="2700" baseline="0">
                <a:solidFill>
                  <a:schemeClr val="tx1"/>
                </a:solidFill>
                <a:latin typeface="Arial" panose="020B0604020202020204" pitchFamily="34" charset="0"/>
                <a:ea typeface="微软雅黑" panose="020B0503020204020204" pitchFamily="3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59000" y="1763100"/>
            <a:ext cx="8231981" cy="621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8"/>
            </p:custDataLst>
          </p:nvPr>
        </p:nvSpPr>
        <p:spPr>
          <a:xfrm>
            <a:off x="459581" y="3236850"/>
            <a:ext cx="8224200" cy="25731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9144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53600" y="740250"/>
            <a:ext cx="8232300" cy="423900"/>
          </a:xfrm>
        </p:spPr>
        <p:txBody>
          <a:bodyPr anchor="ctr"/>
          <a:lstStyle>
            <a:lvl1pPr algn="ct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53628" y="2082600"/>
            <a:ext cx="8243100" cy="24084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445500" y="5306850"/>
            <a:ext cx="8251200" cy="7587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34700" y="292846"/>
            <a:ext cx="8278200" cy="331473"/>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34700" y="2025000"/>
            <a:ext cx="40068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4681800" y="2025000"/>
            <a:ext cx="40257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9"/>
            </p:custDataLst>
          </p:nvPr>
        </p:nvSpPr>
        <p:spPr>
          <a:xfrm>
            <a:off x="429300" y="4914450"/>
            <a:ext cx="40068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0"/>
            </p:custDataLst>
          </p:nvPr>
        </p:nvSpPr>
        <p:spPr>
          <a:xfrm>
            <a:off x="4689900" y="4910850"/>
            <a:ext cx="40257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1576668"/>
            <a:ext cx="9144000" cy="37046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hasCustomPrompt="1"/>
            <p:custDataLst>
              <p:tags r:id="rId3"/>
            </p:custDataLst>
          </p:nvPr>
        </p:nvSpPr>
        <p:spPr>
          <a:xfrm>
            <a:off x="1142100" y="1637550"/>
            <a:ext cx="6858000" cy="1790100"/>
          </a:xfrm>
        </p:spPr>
        <p:txBody>
          <a:bodyPr anchor="b"/>
          <a:lstStyle>
            <a:lvl1pPr algn="ctr">
              <a:defRPr sz="45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141810" y="4069800"/>
            <a:ext cx="6858000" cy="1242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lvl1pPr>
              <a:defRPr/>
            </a:lvl1pPr>
          </a:lstStyle>
          <a:p>
            <a:pPr>
              <a:defRPr/>
            </a:pPr>
            <a:fld id="{CB1AC365-9AC6-4121-A977-0334C004DD3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15EA12A-8CCD-44DE-BFFA-E7984E4537B0}"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lang="zh-CN" altLang="en-US"/>
          </a:p>
        </p:txBody>
      </p:sp>
      <p:sp>
        <p:nvSpPr>
          <p:cNvPr id="5" name="日期占位符 3"/>
          <p:cNvSpPr>
            <a:spLocks noGrp="1"/>
          </p:cNvSpPr>
          <p:nvPr>
            <p:ph type="dt" sz="half" idx="10"/>
          </p:nvPr>
        </p:nvSpPr>
        <p:spPr/>
        <p:txBody>
          <a:bodyPr/>
          <a:lstStyle>
            <a:lvl1pPr>
              <a:defRPr/>
            </a:lvl1pPr>
          </a:lstStyle>
          <a:p>
            <a:pPr>
              <a:defRPr/>
            </a:pPr>
            <a:fld id="{7F6C3EAB-0340-432F-B926-649D4B6664FF}"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1E47C91D-8B97-4271-B5A1-AE01D61F2453}"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lang="zh-CN" altLang="en-US"/>
          </a:p>
        </p:txBody>
      </p:sp>
      <p:sp>
        <p:nvSpPr>
          <p:cNvPr id="7" name="日期占位符 3"/>
          <p:cNvSpPr>
            <a:spLocks noGrp="1"/>
          </p:cNvSpPr>
          <p:nvPr>
            <p:ph type="dt" sz="half" idx="10"/>
          </p:nvPr>
        </p:nvSpPr>
        <p:spPr/>
        <p:txBody>
          <a:bodyPr/>
          <a:lstStyle>
            <a:lvl1pPr>
              <a:defRPr/>
            </a:lvl1pPr>
          </a:lstStyle>
          <a:p>
            <a:pPr>
              <a:defRPr/>
            </a:pPr>
            <a:fld id="{A7EF10B6-9F03-43CF-9B53-8C598C9E54DD}"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幻灯片编号占位符 5"/>
          <p:cNvSpPr>
            <a:spLocks noGrp="1"/>
          </p:cNvSpPr>
          <p:nvPr>
            <p:ph type="sldNum" sz="quarter" idx="12"/>
          </p:nvPr>
        </p:nvSpPr>
        <p:spPr/>
        <p:txBody>
          <a:bodyPr/>
          <a:lstStyle>
            <a:lvl1pPr>
              <a:defRPr/>
            </a:lvl1pPr>
          </a:lstStyle>
          <a:p>
            <a:pPr>
              <a:defRPr/>
            </a:pPr>
            <a:fld id="{7DA63A96-2454-49FC-B061-D54C1ADE653F}"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C1E8214A-A5F4-4C8D-89BA-80AFED4FA82E}"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幻灯片编号占位符 5"/>
          <p:cNvSpPr>
            <a:spLocks noGrp="1"/>
          </p:cNvSpPr>
          <p:nvPr>
            <p:ph type="sldNum" sz="quarter" idx="12"/>
          </p:nvPr>
        </p:nvSpPr>
        <p:spPr/>
        <p:txBody>
          <a:bodyPr/>
          <a:lstStyle>
            <a:lvl1pPr>
              <a:defRPr/>
            </a:lvl1pPr>
          </a:lstStyle>
          <a:p>
            <a:pPr>
              <a:defRPr/>
            </a:pPr>
            <a:fld id="{2B03621F-2684-4007-8346-81B44F0F3150}"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BCFAA97-2BED-4541-A3C3-DDDD054CE71C}"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幻灯片编号占位符 5"/>
          <p:cNvSpPr>
            <a:spLocks noGrp="1"/>
          </p:cNvSpPr>
          <p:nvPr>
            <p:ph type="sldNum" sz="quarter" idx="12"/>
          </p:nvPr>
        </p:nvSpPr>
        <p:spPr/>
        <p:txBody>
          <a:bodyPr/>
          <a:lstStyle>
            <a:lvl1pPr>
              <a:defRPr/>
            </a:lvl1pPr>
          </a:lstStyle>
          <a:p>
            <a:pPr>
              <a:defRPr/>
            </a:pPr>
            <a:fld id="{7E7817F9-8A3A-4927-A066-41E629997F91}"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3"/>
          <p:cNvSpPr>
            <a:spLocks noGrp="1"/>
          </p:cNvSpPr>
          <p:nvPr>
            <p:ph type="dt" sz="half" idx="10"/>
          </p:nvPr>
        </p:nvSpPr>
        <p:spPr/>
        <p:txBody>
          <a:bodyPr/>
          <a:lstStyle>
            <a:lvl1pPr>
              <a:defRPr/>
            </a:lvl1pPr>
          </a:lstStyle>
          <a:p>
            <a:pPr>
              <a:defRPr/>
            </a:pPr>
            <a:fld id="{AE8AE1B8-A378-4C90-9AF4-8C47144951FA}"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05966B5F-ABCD-436A-A588-FA5257843B3A}"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3"/>
          <p:cNvSpPr>
            <a:spLocks noGrp="1"/>
          </p:cNvSpPr>
          <p:nvPr>
            <p:ph type="dt" sz="half" idx="10"/>
          </p:nvPr>
        </p:nvSpPr>
        <p:spPr/>
        <p:txBody>
          <a:bodyPr/>
          <a:lstStyle>
            <a:lvl1pPr>
              <a:defRPr/>
            </a:lvl1pPr>
          </a:lstStyle>
          <a:p>
            <a:pPr>
              <a:defRPr/>
            </a:pPr>
            <a:fld id="{8B8A8F54-C7B0-484C-8660-8DBCAD3DEC43}"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B73E11EC-D0EE-4786-8623-7F314F526838}"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5" Type="http://schemas.openxmlformats.org/officeDocument/2006/relationships/theme" Target="../theme/theme2.xml"/><Relationship Id="rId24" Type="http://schemas.openxmlformats.org/officeDocument/2006/relationships/tags" Target="../tags/tag126.xml"/><Relationship Id="rId23" Type="http://schemas.openxmlformats.org/officeDocument/2006/relationships/tags" Target="../tags/tag125.xml"/><Relationship Id="rId22" Type="http://schemas.openxmlformats.org/officeDocument/2006/relationships/tags" Target="../tags/tag124.xml"/><Relationship Id="rId21" Type="http://schemas.openxmlformats.org/officeDocument/2006/relationships/tags" Target="../tags/tag123.xml"/><Relationship Id="rId20" Type="http://schemas.openxmlformats.org/officeDocument/2006/relationships/tags" Target="../tags/tag122.xml"/><Relationship Id="rId2" Type="http://schemas.openxmlformats.org/officeDocument/2006/relationships/slideLayout" Target="../slideLayouts/slideLayout13.xml"/><Relationship Id="rId19" Type="http://schemas.openxmlformats.org/officeDocument/2006/relationships/tags" Target="../tags/tag121.xml"/><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标题占位符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7171" name="文本占位符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lang="zh-CN" altLang="en-US" smtClean="0"/>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kumimoji="1" sz="1200">
                <a:solidFill>
                  <a:schemeClr val="tx1">
                    <a:tint val="75000"/>
                  </a:schemeClr>
                </a:solidFill>
                <a:latin typeface="+mn-lt"/>
                <a:ea typeface="+mn-ea"/>
              </a:defRPr>
            </a:lvl1pPr>
          </a:lstStyle>
          <a:p>
            <a:pPr>
              <a:defRPr/>
            </a:pPr>
            <a:fld id="{6CF29BEC-490D-4AF3-81B3-5465A1E92A24}" type="datetimeFigureOut">
              <a:rPr lang="zh-CN" altLang="en-US"/>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kumimoji="1" sz="1200">
                <a:solidFill>
                  <a:schemeClr val="tx1">
                    <a:tint val="75000"/>
                  </a:schemeClr>
                </a:solidFill>
                <a:latin typeface="+mn-lt"/>
                <a:ea typeface="+mn-ea"/>
              </a:defRPr>
            </a:lvl1pPr>
          </a:lstStyle>
          <a:p>
            <a:pPr>
              <a:defRPr/>
            </a:pPr>
            <a:endParaRPr lang="zh-CN" altLang="en-US"/>
          </a:p>
        </p:txBody>
      </p:sp>
      <p:sp>
        <p:nvSpPr>
          <p:cNvPr id="6" name="幻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kumimoji="1" sz="1200">
                <a:solidFill>
                  <a:schemeClr val="tx1">
                    <a:tint val="75000"/>
                  </a:schemeClr>
                </a:solidFill>
                <a:latin typeface="+mn-lt"/>
                <a:ea typeface="+mn-ea"/>
              </a:defRPr>
            </a:lvl1pPr>
          </a:lstStyle>
          <a:p>
            <a:pPr>
              <a:defRPr/>
            </a:pPr>
            <a:fld id="{0E6ABF48-D27C-4D46-98FD-952E0E323844}"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p:bodyStyle>
    <p:other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28650" y="1131094"/>
            <a:ext cx="7886700" cy="994172"/>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28650" y="2226469"/>
            <a:ext cx="7886700" cy="3263504"/>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628650" y="5624513"/>
            <a:ext cx="2057400" cy="273844"/>
          </a:xfrm>
          <a:prstGeom prst="rect">
            <a:avLst/>
          </a:prstGeom>
        </p:spPr>
        <p:txBody>
          <a:bodyPr vert="horz" lIns="91440" tIns="45720" rIns="91440" bIns="45720" rtlCol="0" anchor="ctr">
            <a:normAutofit/>
          </a:bodyPr>
          <a:lstStyle>
            <a:lvl1pPr algn="l">
              <a:defRPr sz="900">
                <a:solidFill>
                  <a:schemeClr val="bg1">
                    <a:lumMod val="65000"/>
                  </a:schemeClr>
                </a:solidFill>
                <a:latin typeface="+mn-ea"/>
                <a:ea typeface="+mn-ea"/>
              </a:defRPr>
            </a:lvl1pPr>
          </a:lstStyle>
          <a:p>
            <a:fld id="{3AF26454-18F3-4682-85CD-2E9D3BF5A20C}" type="datetimeFigureOut">
              <a:rPr lang="zh-CN" altLang="en-US" smtClean="0"/>
            </a:fld>
            <a:endParaRPr lang="zh-CN" altLang="en-US" dirty="0"/>
          </a:p>
        </p:txBody>
      </p:sp>
      <p:sp>
        <p:nvSpPr>
          <p:cNvPr id="5" name="页脚占位符 4"/>
          <p:cNvSpPr>
            <a:spLocks noGrp="1"/>
          </p:cNvSpPr>
          <p:nvPr>
            <p:ph type="ftr" sz="quarter" idx="3"/>
            <p:custDataLst>
              <p:tags r:id="rId22"/>
            </p:custDataLst>
          </p:nvPr>
        </p:nvSpPr>
        <p:spPr>
          <a:xfrm>
            <a:off x="3028950" y="5624513"/>
            <a:ext cx="3086100" cy="273844"/>
          </a:xfrm>
          <a:prstGeom prst="rect">
            <a:avLst/>
          </a:prstGeom>
        </p:spPr>
        <p:txBody>
          <a:bodyPr vert="horz" lIns="91440" tIns="45720" rIns="91440" bIns="45720" rtlCol="0" anchor="ctr">
            <a:normAutofit/>
          </a:bodyPr>
          <a:lstStyle>
            <a:lvl1pPr algn="ctr">
              <a:defRPr sz="900">
                <a:solidFill>
                  <a:schemeClr val="bg1">
                    <a:lumMod val="65000"/>
                  </a:schemeClr>
                </a:solidFill>
                <a:latin typeface="+mn-ea"/>
                <a:ea typeface="+mn-ea"/>
              </a:defRPr>
            </a:lvl1pPr>
          </a:lstStyle>
          <a:p>
            <a:endParaRPr lang="zh-CN" altLang="en-US"/>
          </a:p>
        </p:txBody>
      </p:sp>
      <p:sp>
        <p:nvSpPr>
          <p:cNvPr id="6" name="灯片编号占位符 5"/>
          <p:cNvSpPr>
            <a:spLocks noGrp="1"/>
          </p:cNvSpPr>
          <p:nvPr>
            <p:ph type="sldNum" sz="quarter" idx="4"/>
            <p:custDataLst>
              <p:tags r:id="rId23"/>
            </p:custDataLst>
          </p:nvPr>
        </p:nvSpPr>
        <p:spPr>
          <a:xfrm>
            <a:off x="6457950" y="5624513"/>
            <a:ext cx="2057400" cy="273844"/>
          </a:xfrm>
          <a:prstGeom prst="rect">
            <a:avLst/>
          </a:prstGeom>
        </p:spPr>
        <p:txBody>
          <a:bodyPr vert="horz" lIns="91440" tIns="45720" rIns="91440" bIns="45720" rtlCol="0" anchor="ctr">
            <a:normAutofit/>
          </a:bodyPr>
          <a:lstStyle>
            <a:lvl1pPr algn="r">
              <a:defRPr sz="900">
                <a:solidFill>
                  <a:schemeClr val="bg1">
                    <a:lumMod val="65000"/>
                  </a:schemeClr>
                </a:solidFill>
                <a:latin typeface="+mn-ea"/>
                <a:ea typeface="+mn-ea"/>
              </a:defRPr>
            </a:lvl1pPr>
          </a:lstStyle>
          <a:p>
            <a:fld id="{20B1BF28-F930-49E4-85CE-AE60C16D92B0}" type="slidenum">
              <a:rPr lang="zh-CN" altLang="en-US" smtClean="0"/>
            </a:fld>
            <a:endParaRPr lang="zh-CN" altLang="en-US"/>
          </a:p>
        </p:txBody>
      </p:sp>
      <p:sp>
        <p:nvSpPr>
          <p:cNvPr id="7" name="KSO_TEMPLATE" hidden="1"/>
          <p:cNvSpPr/>
          <p:nvPr>
            <p:custDataLst>
              <p:tags r:id="rId24"/>
            </p:custDataLst>
          </p:nvPr>
        </p:nvSpPr>
        <p:spPr>
          <a:xfrm>
            <a:off x="0" y="85725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l" defTabSz="685800" rtl="0" eaLnBrk="1" latinLnBrk="0" hangingPunct="1">
        <a:lnSpc>
          <a:spcPct val="90000"/>
        </a:lnSpc>
        <a:spcBef>
          <a:spcPct val="0"/>
        </a:spcBef>
        <a:buNone/>
        <a:defRPr sz="3300" kern="1200">
          <a:solidFill>
            <a:schemeClr val="tx1"/>
          </a:solidFill>
          <a:latin typeface="+mj-ea"/>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ea"/>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ea"/>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jpeg"/><Relationship Id="rId3" Type="http://schemas.openxmlformats.org/officeDocument/2006/relationships/tags" Target="../tags/tag128.xml"/><Relationship Id="rId2" Type="http://schemas.openxmlformats.org/officeDocument/2006/relationships/tags" Target="../tags/tag127.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60.xml"/><Relationship Id="rId3" Type="http://schemas.openxmlformats.org/officeDocument/2006/relationships/image" Target="../media/image13.png"/><Relationship Id="rId2" Type="http://schemas.openxmlformats.org/officeDocument/2006/relationships/tags" Target="../tags/tag159.xml"/><Relationship Id="rId1" Type="http://schemas.openxmlformats.org/officeDocument/2006/relationships/image" Target="../media/image4.jpeg"/></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62.xml"/><Relationship Id="rId3" Type="http://schemas.openxmlformats.org/officeDocument/2006/relationships/image" Target="../media/image14.png"/><Relationship Id="rId2" Type="http://schemas.openxmlformats.org/officeDocument/2006/relationships/tags" Target="../tags/tag161.xml"/><Relationship Id="rId1" Type="http://schemas.openxmlformats.org/officeDocument/2006/relationships/image" Target="../media/image4.jpe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64.xml"/><Relationship Id="rId2" Type="http://schemas.openxmlformats.org/officeDocument/2006/relationships/tags" Target="../tags/tag163.xml"/><Relationship Id="rId1" Type="http://schemas.openxmlformats.org/officeDocument/2006/relationships/image" Target="../media/image4.jpeg"/></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65.xml"/><Relationship Id="rId2" Type="http://schemas.openxmlformats.org/officeDocument/2006/relationships/image" Target="../media/image15.png"/><Relationship Id="rId1" Type="http://schemas.openxmlformats.org/officeDocument/2006/relationships/image" Target="../media/image4.jpe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tags" Target="../tags/tag167.xml"/><Relationship Id="rId1" Type="http://schemas.openxmlformats.org/officeDocument/2006/relationships/tags" Target="../tags/tag166.xml"/></Relationships>
</file>

<file path=ppt/slides/_rels/slide2.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133.xml"/><Relationship Id="rId5" Type="http://schemas.openxmlformats.org/officeDocument/2006/relationships/tags" Target="../tags/tag132.xml"/><Relationship Id="rId4" Type="http://schemas.openxmlformats.org/officeDocument/2006/relationships/tags" Target="../tags/tag131.xml"/><Relationship Id="rId3" Type="http://schemas.openxmlformats.org/officeDocument/2006/relationships/tags" Target="../tags/tag130.xml"/><Relationship Id="rId2" Type="http://schemas.openxmlformats.org/officeDocument/2006/relationships/tags" Target="../tags/tag129.xml"/><Relationship Id="rId1" Type="http://schemas.openxmlformats.org/officeDocument/2006/relationships/image" Target="../media/image4.jpe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35.xml"/><Relationship Id="rId2" Type="http://schemas.openxmlformats.org/officeDocument/2006/relationships/tags" Target="../tags/tag134.xml"/><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8" Type="http://schemas.openxmlformats.org/officeDocument/2006/relationships/vmlDrawing" Target="../drawings/vmlDrawing1.vml"/><Relationship Id="rId7" Type="http://schemas.openxmlformats.org/officeDocument/2006/relationships/slideLayout" Target="../slideLayouts/slideLayout18.xml"/><Relationship Id="rId6" Type="http://schemas.openxmlformats.org/officeDocument/2006/relationships/tags" Target="../tags/tag137.xml"/><Relationship Id="rId5" Type="http://schemas.openxmlformats.org/officeDocument/2006/relationships/tags" Target="../tags/tag136.xml"/><Relationship Id="rId4" Type="http://schemas.openxmlformats.org/officeDocument/2006/relationships/image" Target="../media/image6.png"/><Relationship Id="rId3" Type="http://schemas.openxmlformats.org/officeDocument/2006/relationships/image" Target="../media/image5.png"/><Relationship Id="rId2" Type="http://schemas.openxmlformats.org/officeDocument/2006/relationships/oleObject" Target="../embeddings/oleObject1.bin"/><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9" Type="http://schemas.openxmlformats.org/officeDocument/2006/relationships/tags" Target="../tags/tag141.xml"/><Relationship Id="rId8" Type="http://schemas.openxmlformats.org/officeDocument/2006/relationships/image" Target="../media/image8.wmf"/><Relationship Id="rId7" Type="http://schemas.openxmlformats.org/officeDocument/2006/relationships/oleObject" Target="../embeddings/oleObject3.bin"/><Relationship Id="rId6" Type="http://schemas.openxmlformats.org/officeDocument/2006/relationships/tags" Target="../tags/tag140.xml"/><Relationship Id="rId5" Type="http://schemas.openxmlformats.org/officeDocument/2006/relationships/tags" Target="../tags/tag139.xml"/><Relationship Id="rId4" Type="http://schemas.openxmlformats.org/officeDocument/2006/relationships/image" Target="../media/image7.wmf"/><Relationship Id="rId3" Type="http://schemas.openxmlformats.org/officeDocument/2006/relationships/oleObject" Target="../embeddings/oleObject2.bin"/><Relationship Id="rId2" Type="http://schemas.openxmlformats.org/officeDocument/2006/relationships/tags" Target="../tags/tag138.xml"/><Relationship Id="rId12" Type="http://schemas.openxmlformats.org/officeDocument/2006/relationships/vmlDrawing" Target="../drawings/vmlDrawing2.vml"/><Relationship Id="rId11" Type="http://schemas.openxmlformats.org/officeDocument/2006/relationships/slideLayout" Target="../slideLayouts/slideLayout18.xml"/><Relationship Id="rId10" Type="http://schemas.openxmlformats.org/officeDocument/2006/relationships/tags" Target="../tags/tag142.xml"/><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45.xml"/><Relationship Id="rId4" Type="http://schemas.openxmlformats.org/officeDocument/2006/relationships/tags" Target="../tags/tag144.xml"/><Relationship Id="rId3" Type="http://schemas.openxmlformats.org/officeDocument/2006/relationships/tags" Target="../tags/tag143.xml"/><Relationship Id="rId2" Type="http://schemas.openxmlformats.org/officeDocument/2006/relationships/image" Target="../media/image9.png"/><Relationship Id="rId1" Type="http://schemas.openxmlformats.org/officeDocument/2006/relationships/image" Target="../media/image4.jpeg"/></Relationships>
</file>

<file path=ppt/slides/_rels/slide7.xml.rels><?xml version="1.0" encoding="UTF-8" standalone="yes"?>
<Relationships xmlns="http://schemas.openxmlformats.org/package/2006/relationships"><Relationship Id="rId9" Type="http://schemas.openxmlformats.org/officeDocument/2006/relationships/vmlDrawing" Target="../drawings/vmlDrawing3.vml"/><Relationship Id="rId8" Type="http://schemas.openxmlformats.org/officeDocument/2006/relationships/slideLayout" Target="../slideLayouts/slideLayout18.xml"/><Relationship Id="rId7" Type="http://schemas.openxmlformats.org/officeDocument/2006/relationships/tags" Target="../tags/tag149.xml"/><Relationship Id="rId6" Type="http://schemas.openxmlformats.org/officeDocument/2006/relationships/tags" Target="../tags/tag148.xml"/><Relationship Id="rId5" Type="http://schemas.openxmlformats.org/officeDocument/2006/relationships/tags" Target="../tags/tag147.xml"/><Relationship Id="rId4" Type="http://schemas.openxmlformats.org/officeDocument/2006/relationships/image" Target="../media/image10.wmf"/><Relationship Id="rId3" Type="http://schemas.openxmlformats.org/officeDocument/2006/relationships/oleObject" Target="../embeddings/oleObject4.bin"/><Relationship Id="rId2" Type="http://schemas.openxmlformats.org/officeDocument/2006/relationships/tags" Target="../tags/tag146.xml"/><Relationship Id="rId1" Type="http://schemas.openxmlformats.org/officeDocument/2006/relationships/image" Target="../media/image4.jpeg"/></Relationships>
</file>

<file path=ppt/slides/_rels/slide8.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tags" Target="../tags/tag155.xml"/><Relationship Id="rId7" Type="http://schemas.openxmlformats.org/officeDocument/2006/relationships/tags" Target="../tags/tag154.xml"/><Relationship Id="rId6" Type="http://schemas.openxmlformats.org/officeDocument/2006/relationships/tags" Target="../tags/tag153.xml"/><Relationship Id="rId5" Type="http://schemas.openxmlformats.org/officeDocument/2006/relationships/tags" Target="../tags/tag152.xml"/><Relationship Id="rId4" Type="http://schemas.openxmlformats.org/officeDocument/2006/relationships/tags" Target="../tags/tag151.xml"/><Relationship Id="rId3" Type="http://schemas.openxmlformats.org/officeDocument/2006/relationships/tags" Target="../tags/tag150.xml"/><Relationship Id="rId2" Type="http://schemas.openxmlformats.org/officeDocument/2006/relationships/image" Target="../media/image11.png"/><Relationship Id="rId1" Type="http://schemas.openxmlformats.org/officeDocument/2006/relationships/image" Target="../media/image4.jpeg"/></Relationships>
</file>

<file path=ppt/slides/_rels/slide9.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58.xml"/><Relationship Id="rId4" Type="http://schemas.openxmlformats.org/officeDocument/2006/relationships/tags" Target="../tags/tag157.xml"/><Relationship Id="rId3" Type="http://schemas.openxmlformats.org/officeDocument/2006/relationships/tags" Target="../tags/tag156.xml"/><Relationship Id="rId2" Type="http://schemas.openxmlformats.org/officeDocument/2006/relationships/image" Target="../media/image12.png"/><Relationship Id="rId1"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0" y="0"/>
            <a:ext cx="9144635" cy="6227445"/>
          </a:xfrm>
          <a:prstGeom prst="rect">
            <a:avLst/>
          </a:prstGeom>
        </p:spPr>
      </p:pic>
      <p:sp>
        <p:nvSpPr>
          <p:cNvPr id="8" name="矩形 7"/>
          <p:cNvSpPr/>
          <p:nvPr/>
        </p:nvSpPr>
        <p:spPr>
          <a:xfrm>
            <a:off x="0" y="1766570"/>
            <a:ext cx="9144635" cy="2838450"/>
          </a:xfrm>
          <a:prstGeom prst="rect">
            <a:avLst/>
          </a:prstGeom>
          <a:solidFill>
            <a:schemeClr val="bg1">
              <a:lumMod val="95000"/>
              <a:alpha val="80000"/>
            </a:schemeClr>
          </a:solidFill>
          <a:ln>
            <a:noFill/>
          </a:ln>
          <a:effectLst>
            <a:glow rad="139700">
              <a:schemeClr val="bg1">
                <a:lumMod val="50000"/>
                <a:alpha val="40000"/>
              </a:schemeClr>
            </a:glow>
            <a:outerShdw blurRad="152400" dist="165100" dir="2700000" algn="tl" rotWithShape="0">
              <a:schemeClr val="bg1">
                <a:lumMod val="85000"/>
                <a:alpha val="27000"/>
              </a:schemeClr>
            </a:outerShdw>
          </a:effectLst>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7" name="矩形 6"/>
          <p:cNvSpPr/>
          <p:nvPr/>
        </p:nvSpPr>
        <p:spPr>
          <a:xfrm>
            <a:off x="0" y="1978660"/>
            <a:ext cx="9144635" cy="2395220"/>
          </a:xfrm>
          <a:prstGeom prst="rect">
            <a:avLst/>
          </a:prstGeom>
          <a:solidFill>
            <a:srgbClr val="008ABD"/>
          </a:solidFill>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2050" name="Rectangle 3"/>
          <p:cNvSpPr>
            <a:spLocks noGrp="1"/>
          </p:cNvSpPr>
          <p:nvPr>
            <p:ph type="subTitle" idx="1"/>
            <p:custDataLst>
              <p:tags r:id="rId2"/>
            </p:custDataLst>
          </p:nvPr>
        </p:nvSpPr>
        <p:spPr>
          <a:xfrm>
            <a:off x="337820" y="2837180"/>
            <a:ext cx="8416925" cy="697230"/>
          </a:xfrm>
        </p:spPr>
        <p:txBody>
          <a:bodyPr vert="horz" wrap="square" lIns="91440" tIns="45720" rIns="91440" bIns="45720" anchor="t" anchorCtr="0"/>
          <a:lstStyle/>
          <a:p>
            <a:pPr algn="l" eaLnBrk="1" hangingPunct="1">
              <a:buClrTx/>
              <a:buSzTx/>
              <a:buFontTx/>
            </a:pPr>
            <a:r>
              <a:rPr lang="zh-CN" altLang="en-US" sz="4000" b="1" dirty="0" smtClean="0">
                <a:solidFill>
                  <a:schemeClr val="bg1"/>
                </a:solidFill>
                <a:latin typeface="微软雅黑" panose="020B0503020204020204" pitchFamily="34" charset="-122"/>
                <a:ea typeface="微软雅黑" panose="020B0503020204020204" pitchFamily="34" charset="-122"/>
                <a:cs typeface="+mn-cs"/>
              </a:rPr>
              <a:t>模块</a:t>
            </a:r>
            <a:r>
              <a:rPr lang="en-US" altLang="zh-CN" sz="4000" b="1" dirty="0" smtClean="0">
                <a:solidFill>
                  <a:schemeClr val="bg1"/>
                </a:solidFill>
                <a:latin typeface="微软雅黑" panose="020B0503020204020204" pitchFamily="34" charset="-122"/>
                <a:ea typeface="微软雅黑" panose="020B0503020204020204" pitchFamily="34" charset="-122"/>
                <a:cs typeface="+mn-cs"/>
              </a:rPr>
              <a:t>1</a:t>
            </a:r>
            <a:r>
              <a:rPr lang="zh-CN" altLang="en-US" sz="4000" b="1" dirty="0">
                <a:solidFill>
                  <a:schemeClr val="bg1"/>
                </a:solidFill>
                <a:latin typeface="微软雅黑" panose="020B0503020204020204" pitchFamily="34" charset="-122"/>
                <a:ea typeface="微软雅黑" panose="020B0503020204020204" pitchFamily="34" charset="-122"/>
                <a:cs typeface="+mn-cs"/>
              </a:rPr>
              <a:t>　</a:t>
            </a:r>
            <a:r>
              <a:rPr lang="zh-CN" altLang="en-US" sz="4000" b="1" dirty="0" smtClean="0">
                <a:solidFill>
                  <a:schemeClr val="bg1"/>
                </a:solidFill>
                <a:latin typeface="微软雅黑" panose="020B0503020204020204" pitchFamily="34" charset="-122"/>
                <a:ea typeface="微软雅黑" panose="020B0503020204020204" pitchFamily="34" charset="-122"/>
                <a:cs typeface="+mn-cs"/>
              </a:rPr>
              <a:t>简单电路的组装与测试</a:t>
            </a:r>
            <a:endParaRPr lang="zh-CN" altLang="en-US" sz="4000" b="1" dirty="0" smtClean="0">
              <a:solidFill>
                <a:schemeClr val="bg1"/>
              </a:solidFill>
              <a:latin typeface="微软雅黑" panose="020B0503020204020204" pitchFamily="34" charset="-122"/>
              <a:ea typeface="微软雅黑" panose="020B0503020204020204" pitchFamily="34" charset="-122"/>
              <a:cs typeface="+mn-cs"/>
            </a:endParaRPr>
          </a:p>
          <a:p>
            <a:pPr algn="ctr" eaLnBrk="1" hangingPunct="1">
              <a:buClrTx/>
              <a:buSzTx/>
              <a:buFontTx/>
            </a:pPr>
            <a:r>
              <a:rPr lang="zh-CN" altLang="en-US" sz="2400" b="1" dirty="0">
                <a:solidFill>
                  <a:schemeClr val="bg1"/>
                </a:solidFill>
                <a:latin typeface="微软雅黑" panose="020B0503020204020204" pitchFamily="34" charset="-122"/>
                <a:ea typeface="微软雅黑" panose="020B0503020204020204" pitchFamily="34" charset="-122"/>
                <a:cs typeface="+mn-cs"/>
              </a:rPr>
              <a:t>单元2</a:t>
            </a:r>
            <a:r>
              <a:rPr lang="en-US" altLang="zh-CN" sz="2400" b="1" dirty="0">
                <a:solidFill>
                  <a:schemeClr val="bg1"/>
                </a:solidFill>
                <a:latin typeface="微软雅黑" panose="020B0503020204020204" pitchFamily="34" charset="-122"/>
                <a:ea typeface="微软雅黑" panose="020B0503020204020204" pitchFamily="34" charset="-122"/>
                <a:cs typeface="+mn-cs"/>
              </a:rPr>
              <a:t> </a:t>
            </a:r>
            <a:r>
              <a:rPr lang="zh-CN" altLang="en-US" sz="2400" b="1" dirty="0">
                <a:solidFill>
                  <a:schemeClr val="bg1"/>
                </a:solidFill>
                <a:latin typeface="微软雅黑" panose="020B0503020204020204" pitchFamily="34" charset="-122"/>
                <a:ea typeface="微软雅黑" panose="020B0503020204020204" pitchFamily="34" charset="-122"/>
                <a:cs typeface="+mn-cs"/>
              </a:rPr>
              <a:t>电压和电流的参考方向</a:t>
            </a:r>
            <a:endParaRPr lang="zh-CN" altLang="en-US" sz="2400" b="1" dirty="0">
              <a:solidFill>
                <a:schemeClr val="bg1"/>
              </a:solidFill>
              <a:latin typeface="微软雅黑" panose="020B0503020204020204" pitchFamily="34" charset="-122"/>
              <a:ea typeface="微软雅黑" panose="020B0503020204020204" pitchFamily="34" charset="-122"/>
              <a:cs typeface="+mn-cs"/>
            </a:endParaRPr>
          </a:p>
        </p:txBody>
      </p:sp>
      <p:sp>
        <p:nvSpPr>
          <p:cNvPr id="2" name="五边形 1"/>
          <p:cNvSpPr/>
          <p:nvPr/>
        </p:nvSpPr>
        <p:spPr>
          <a:xfrm>
            <a:off x="0" y="289560"/>
            <a:ext cx="544195" cy="284480"/>
          </a:xfrm>
          <a:prstGeom prst="homePlate">
            <a:avLst/>
          </a:prstGeom>
          <a:solidFill>
            <a:srgbClr val="008ABD"/>
          </a:solidFill>
        </p:spPr>
        <p:style>
          <a:lnRef idx="0">
            <a:srgbClr val="FFFFFF"/>
          </a:lnRef>
          <a:fillRef idx="1">
            <a:schemeClr val="accent1"/>
          </a:fillRef>
          <a:effectRef idx="0">
            <a:srgbClr val="FFFFFF"/>
          </a:effectRef>
          <a:fontRef idx="minor">
            <a:schemeClr val="lt1"/>
          </a:fontRef>
        </p:style>
        <p:txBody>
          <a:bodyPr/>
          <a:lstStyle/>
          <a:p>
            <a:endParaRPr lang="zh-CN" altLang="en-US"/>
          </a:p>
        </p:txBody>
      </p:sp>
      <p:sp>
        <p:nvSpPr>
          <p:cNvPr id="3" name="文本框 2"/>
          <p:cNvSpPr txBox="1"/>
          <p:nvPr/>
        </p:nvSpPr>
        <p:spPr>
          <a:xfrm>
            <a:off x="554355" y="180975"/>
            <a:ext cx="1650365" cy="521970"/>
          </a:xfrm>
          <a:prstGeom prst="rect">
            <a:avLst/>
          </a:prstGeom>
          <a:noFill/>
        </p:spPr>
        <p:txBody>
          <a:bodyPr wrap="square" rtlCol="0">
            <a:spAutoFit/>
          </a:bodyPr>
          <a:lstStyle/>
          <a:p>
            <a:r>
              <a:rPr lang="zh-CN" altLang="en-US" sz="2800">
                <a:ln w="9525">
                  <a:solidFill>
                    <a:sysClr val="windowText" lastClr="000000"/>
                  </a:solidFill>
                  <a:prstDash val="solid"/>
                </a:ln>
                <a:solidFill>
                  <a:schemeClr val="tx1">
                    <a:lumMod val="95000"/>
                    <a:lumOff val="5000"/>
                  </a:schemeClr>
                </a:solidFill>
                <a:effectLst>
                  <a:outerShdw blurRad="12700" dist="38100" dir="2700000" algn="tl" rotWithShape="0">
                    <a:schemeClr val="bg1">
                      <a:lumMod val="50000"/>
                    </a:schemeClr>
                  </a:outerShdw>
                </a:effectLst>
              </a:rPr>
              <a:t>电工</a:t>
            </a:r>
            <a:r>
              <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rPr>
              <a:t>技术</a:t>
            </a:r>
            <a:endPar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endParaRPr>
          </a:p>
        </p:txBody>
      </p:sp>
      <p:pic>
        <p:nvPicPr>
          <p:cNvPr id="12" name="图片 11"/>
          <p:cNvPicPr>
            <a:picLocks noChangeAspect="1"/>
          </p:cNvPicPr>
          <p:nvPr>
            <p:custDataLst>
              <p:tags r:id="rId3"/>
            </p:custDataLst>
          </p:nvPr>
        </p:nvPicPr>
        <p:blipFill>
          <a:blip r:embed="rId4"/>
          <a:stretch>
            <a:fillRect/>
          </a:stretch>
        </p:blipFill>
        <p:spPr>
          <a:xfrm>
            <a:off x="4619625" y="6227445"/>
            <a:ext cx="4525010" cy="62992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6" name="矩形 5"/>
          <p:cNvSpPr/>
          <p:nvPr>
            <p:custDataLst>
              <p:tags r:id="rId2"/>
            </p:custDataLst>
          </p:nvPr>
        </p:nvSpPr>
        <p:spPr>
          <a:xfrm>
            <a:off x="661481" y="1638934"/>
            <a:ext cx="7574270" cy="2676525"/>
          </a:xfrm>
          <a:prstGeom prst="rect">
            <a:avLst/>
          </a:prstGeom>
        </p:spPr>
        <p:txBody>
          <a:bodyPr wrap="square">
            <a:spAutoFit/>
          </a:bodyPr>
          <a:lstStyle/>
          <a:p>
            <a:pPr marL="0" indent="0">
              <a:buFontTx/>
              <a:buNone/>
            </a:pP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电路的电流</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实际</a:t>
            </a:r>
            <a:r>
              <a:rPr lang="zh-CN"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方向如图中</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I</a:t>
            </a:r>
            <a:r>
              <a:rPr lang="en-US" altLang="zh-CN" sz="2800" b="1" baseline="-250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所示，</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I</a:t>
            </a:r>
            <a:r>
              <a:rPr lang="en-US" altLang="zh-CN" sz="2800" b="1" baseline="-250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=1A</a:t>
            </a:r>
            <a:r>
              <a:rPr lang="zh-CN"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，若参考方向为</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I</a:t>
            </a:r>
            <a:r>
              <a:rPr lang="zh-CN"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，则</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I</a:t>
            </a:r>
            <a:r>
              <a:rPr lang="zh-CN"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等于</a:t>
            </a:r>
            <a:endPar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A.1A</a:t>
            </a:r>
            <a:endParaRPr lang="zh-CN"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B.-1A</a:t>
            </a:r>
            <a:endParaRPr lang="zh-CN"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C.0A</a:t>
            </a:r>
            <a:endParaRPr lang="zh-CN"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D.2A</a:t>
            </a:r>
            <a:endPar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pic>
        <p:nvPicPr>
          <p:cNvPr id="2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3048000"/>
            <a:ext cx="4329113"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 name="组合 7"/>
          <p:cNvGrpSpPr/>
          <p:nvPr/>
        </p:nvGrpSpPr>
        <p:grpSpPr>
          <a:xfrm>
            <a:off x="104140" y="361315"/>
            <a:ext cx="9046210" cy="732155"/>
            <a:chOff x="164" y="569"/>
            <a:chExt cx="14246" cy="1153"/>
          </a:xfrm>
        </p:grpSpPr>
        <p:sp>
          <p:nvSpPr>
            <p:cNvPr id="9" name="文本框 8"/>
            <p:cNvSpPr txBox="1"/>
            <p:nvPr/>
          </p:nvSpPr>
          <p:spPr>
            <a:xfrm>
              <a:off x="164" y="569"/>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电压和电流的</a:t>
              </a:r>
              <a:endPar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参考方向</a:t>
              </a:r>
              <a:endParaRPr kumimoji="1" lang="zh-CN" altLang="en-US" sz="24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1" name="组合 10"/>
            <p:cNvGrpSpPr/>
            <p:nvPr/>
          </p:nvGrpSpPr>
          <p:grpSpPr>
            <a:xfrm>
              <a:off x="6546" y="653"/>
              <a:ext cx="7864" cy="640"/>
              <a:chOff x="6546" y="653"/>
              <a:chExt cx="7864" cy="640"/>
            </a:xfrm>
          </p:grpSpPr>
          <p:grpSp>
            <p:nvGrpSpPr>
              <p:cNvPr id="12" name="组合 11"/>
              <p:cNvGrpSpPr/>
              <p:nvPr/>
            </p:nvGrpSpPr>
            <p:grpSpPr>
              <a:xfrm rot="0">
                <a:off x="6546" y="653"/>
                <a:ext cx="7865" cy="628"/>
                <a:chOff x="4774" y="800"/>
                <a:chExt cx="7865" cy="628"/>
              </a:xfrm>
            </p:grpSpPr>
            <p:sp>
              <p:nvSpPr>
                <p:cNvPr id="14" name="文本框 1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7" name="文本框 16"/>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 name="文本框 1"/>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4" name="文本框 3"/>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5" name="直接连接符 4"/>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4"/>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6" name="矩形 5"/>
          <p:cNvSpPr/>
          <p:nvPr>
            <p:custDataLst>
              <p:tags r:id="rId2"/>
            </p:custDataLst>
          </p:nvPr>
        </p:nvSpPr>
        <p:spPr>
          <a:xfrm>
            <a:off x="661481" y="1638934"/>
            <a:ext cx="7574270" cy="2245360"/>
          </a:xfrm>
          <a:prstGeom prst="rect">
            <a:avLst/>
          </a:prstGeom>
        </p:spPr>
        <p:txBody>
          <a:bodyPr wrap="square">
            <a:spAutoFit/>
          </a:bodyPr>
          <a:lstStyle/>
          <a:p>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如图所示，</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R</a:t>
            </a:r>
            <a:r>
              <a:rPr lang="zh-CN"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中实际的电流方向是</a:t>
            </a:r>
            <a:endParaRPr lang="zh-CN"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A.</a:t>
            </a:r>
            <a:r>
              <a:rPr lang="zh-CN"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向左</a:t>
            </a:r>
            <a:endParaRPr lang="zh-CN"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B.</a:t>
            </a:r>
            <a:r>
              <a:rPr lang="zh-CN"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向右</a:t>
            </a:r>
            <a:endParaRPr lang="zh-CN"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C.</a:t>
            </a:r>
            <a:r>
              <a:rPr lang="zh-CN"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方向无法确定</a:t>
            </a:r>
            <a:endParaRPr lang="zh-CN"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D.</a:t>
            </a:r>
            <a:r>
              <a:rPr lang="zh-CN"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方向由所加电压极性决定</a:t>
            </a:r>
            <a:endParaRPr lang="zh-CN"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pic>
        <p:nvPicPr>
          <p:cNvPr id="18" name="Picture 2"/>
          <p:cNvPicPr>
            <a:picLocks noChangeAspect="1" noChangeArrowheads="1"/>
          </p:cNvPicPr>
          <p:nvPr/>
        </p:nvPicPr>
        <p:blipFill>
          <a:blip r:embed="rId3"/>
          <a:srcRect/>
          <a:stretch>
            <a:fillRect/>
          </a:stretch>
        </p:blipFill>
        <p:spPr bwMode="auto">
          <a:xfrm>
            <a:off x="4246123" y="4064592"/>
            <a:ext cx="3452813" cy="145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 name="组合 7"/>
          <p:cNvGrpSpPr/>
          <p:nvPr/>
        </p:nvGrpSpPr>
        <p:grpSpPr>
          <a:xfrm>
            <a:off x="104140" y="361315"/>
            <a:ext cx="9046210" cy="732155"/>
            <a:chOff x="164" y="569"/>
            <a:chExt cx="14246" cy="1153"/>
          </a:xfrm>
        </p:grpSpPr>
        <p:sp>
          <p:nvSpPr>
            <p:cNvPr id="9" name="文本框 8"/>
            <p:cNvSpPr txBox="1"/>
            <p:nvPr/>
          </p:nvSpPr>
          <p:spPr>
            <a:xfrm>
              <a:off x="164" y="569"/>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电压和电流的</a:t>
              </a:r>
              <a:endPar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参考方向</a:t>
              </a:r>
              <a:endParaRPr kumimoji="1" lang="zh-CN" altLang="en-US" sz="24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1" name="组合 10"/>
            <p:cNvGrpSpPr/>
            <p:nvPr/>
          </p:nvGrpSpPr>
          <p:grpSpPr>
            <a:xfrm>
              <a:off x="6546" y="653"/>
              <a:ext cx="7864" cy="640"/>
              <a:chOff x="6546" y="653"/>
              <a:chExt cx="7864" cy="640"/>
            </a:xfrm>
          </p:grpSpPr>
          <p:grpSp>
            <p:nvGrpSpPr>
              <p:cNvPr id="12" name="组合 11"/>
              <p:cNvGrpSpPr/>
              <p:nvPr/>
            </p:nvGrpSpPr>
            <p:grpSpPr>
              <a:xfrm rot="0">
                <a:off x="6546" y="653"/>
                <a:ext cx="7865" cy="628"/>
                <a:chOff x="4774" y="800"/>
                <a:chExt cx="7865" cy="628"/>
              </a:xfrm>
            </p:grpSpPr>
            <p:sp>
              <p:nvSpPr>
                <p:cNvPr id="14" name="文本框 1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7" name="文本框 16"/>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 name="文本框 1"/>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4" name="文本框 3"/>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1" name="直接连接符 2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4"/>
    </p:custData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6627" name="Rectangle 3"/>
          <p:cNvSpPr>
            <a:spLocks noGrp="1"/>
          </p:cNvSpPr>
          <p:nvPr>
            <p:custDataLst>
              <p:tags r:id="rId2"/>
            </p:custDataLst>
          </p:nvPr>
        </p:nvSpPr>
        <p:spPr>
          <a:xfrm>
            <a:off x="450563" y="2574671"/>
            <a:ext cx="8250239" cy="2399321"/>
          </a:xfrm>
          <a:prstGeom prst="rect">
            <a:avLst/>
          </a:prstGeom>
          <a:noFill/>
          <a:ln>
            <a:noFill/>
          </a:ln>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lnSpc>
                <a:spcPct val="90000"/>
              </a:lnSpc>
            </a:pPr>
            <a:r>
              <a:rPr lang="en-US" altLang="zh-CN"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电流的方向</a:t>
            </a:r>
            <a:endParaRPr lang="en-US" altLang="zh-CN" b="1"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90000"/>
              </a:lnSpc>
            </a:pPr>
            <a:r>
              <a:rPr lang="en-US" altLang="zh-CN"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电压的方向</a:t>
            </a:r>
            <a:endParaRPr lang="en-US" altLang="zh-CN" b="1"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90000"/>
              </a:lnSpc>
            </a:pPr>
            <a:r>
              <a:rPr lang="en-US" altLang="zh-CN"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电流、电压实际方向判定</a:t>
            </a:r>
            <a:endParaRPr lang="zh-CN" altLang="en-US" b="1"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16" name="组合 15"/>
          <p:cNvGrpSpPr/>
          <p:nvPr/>
        </p:nvGrpSpPr>
        <p:grpSpPr>
          <a:xfrm>
            <a:off x="104140" y="361315"/>
            <a:ext cx="9046210" cy="732155"/>
            <a:chOff x="164" y="569"/>
            <a:chExt cx="14246" cy="1153"/>
          </a:xfrm>
        </p:grpSpPr>
        <p:sp>
          <p:nvSpPr>
            <p:cNvPr id="10" name="文本框 9"/>
            <p:cNvSpPr txBox="1"/>
            <p:nvPr/>
          </p:nvSpPr>
          <p:spPr>
            <a:xfrm>
              <a:off x="164" y="569"/>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电压和电流的</a:t>
              </a:r>
              <a:endPar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 </a:t>
              </a:r>
              <a:r>
                <a:rPr lang="en-US" altLang="zh-CN" sz="2400" b="1" dirty="0">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参考方向</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2" name="文本框 1"/>
                <p:cNvSpPr txBox="1"/>
                <p:nvPr/>
              </p:nvSpPr>
              <p:spPr>
                <a:xfrm>
                  <a:off x="6743" y="800"/>
                  <a:ext cx="1984" cy="628"/>
                </a:xfrm>
                <a:prstGeom prst="rect">
                  <a:avLst/>
                </a:prstGeom>
                <a:noFill/>
              </p:spPr>
              <p:txBody>
                <a:bodyPr wrap="square" rtlCol="0">
                  <a:spAutoFit/>
                </a:bodyPr>
                <a:p>
                  <a:pPr algn="ctr"/>
                  <a:r>
                    <a:rPr lang="zh-CN" altLang="en-US" sz="2000" b="1"/>
                    <a:t>讲授新知</a:t>
                  </a:r>
                  <a:endParaRPr lang="zh-CN" altLang="en-US" sz="2000" b="1"/>
                </a:p>
              </p:txBody>
            </p:sp>
            <p:sp>
              <p:nvSpPr>
                <p:cNvPr id="3" name="文本框 2"/>
                <p:cNvSpPr txBox="1"/>
                <p:nvPr/>
              </p:nvSpPr>
              <p:spPr>
                <a:xfrm>
                  <a:off x="8699"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t>课堂小结</a:t>
                  </a:r>
                  <a:endParaRPr lang="zh-CN" altLang="en-US" sz="2000" b="1"/>
                </a:p>
              </p:txBody>
            </p:sp>
            <p:sp>
              <p:nvSpPr>
                <p:cNvPr id="5" name="文本框 4"/>
                <p:cNvSpPr txBox="1"/>
                <p:nvPr/>
              </p:nvSpPr>
              <p:spPr>
                <a:xfrm>
                  <a:off x="10655" y="800"/>
                  <a:ext cx="1984" cy="628"/>
                </a:xfrm>
                <a:prstGeom prst="rect">
                  <a:avLst/>
                </a:prstGeom>
                <a:ln>
                  <a:noFill/>
                </a:ln>
              </p:spPr>
              <p:style>
                <a:lnRef idx="3">
                  <a:schemeClr val="accent1"/>
                </a:lnRef>
                <a:fillRef idx="0">
                  <a:srgbClr val="FFFFFF"/>
                </a:fillRef>
                <a:effectRef idx="0">
                  <a:srgbClr val="FFFFFF"/>
                </a:effectRef>
                <a:fontRef idx="minor">
                  <a:schemeClr val="tx1"/>
                </a:fontRef>
              </p:style>
              <p:txBody>
                <a:bodyPr wrap="square" rtlCol="0">
                  <a:spAutoFit/>
                </a:bodyPr>
                <a:p>
                  <a:pPr algn="ctr"/>
                  <a:r>
                    <a:rPr lang="zh-CN" altLang="en-US" sz="2000" b="1"/>
                    <a:t>课后作业</a:t>
                  </a:r>
                  <a:endParaRPr lang="zh-CN" altLang="en-US" sz="2000" b="1"/>
                </a:p>
              </p:txBody>
            </p:sp>
            <p:sp>
              <p:nvSpPr>
                <p:cNvPr id="6" name="文本框 5"/>
                <p:cNvSpPr txBox="1"/>
                <p:nvPr/>
              </p:nvSpPr>
              <p:spPr>
                <a:xfrm>
                  <a:off x="4774" y="800"/>
                  <a:ext cx="1984" cy="628"/>
                </a:xfrm>
                <a:prstGeom prst="rect">
                  <a:avLst/>
                </a:prstGeom>
                <a:noFill/>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rPr>
                    <a:t>课堂导入</a:t>
                  </a:r>
                  <a:endParaRPr lang="zh-CN" altLang="en-US" sz="2000" b="1">
                    <a:solidFill>
                      <a:schemeClr val="tx1"/>
                    </a:solidFill>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4" name="文本框 3"/>
          <p:cNvSpPr txBox="1"/>
          <p:nvPr/>
        </p:nvSpPr>
        <p:spPr>
          <a:xfrm>
            <a:off x="2286000" y="3244850"/>
            <a:ext cx="4572000" cy="368300"/>
          </a:xfrm>
          <a:prstGeom prst="rect">
            <a:avLst/>
          </a:prstGeom>
          <a:noFill/>
        </p:spPr>
        <p:txBody>
          <a:bodyPr wrap="square" rtlCol="0" anchor="t">
            <a:spAutoFit/>
          </a:bodyPr>
          <a:p>
            <a:r>
              <a:rPr lang="en-US" altLang="zh-CN"/>
              <a:t> No</a:t>
            </a:r>
            <a:endParaRPr lang="zh-CN" altLang="en-US"/>
          </a:p>
        </p:txBody>
      </p:sp>
    </p:spTree>
    <p:custDataLst>
      <p:tags r:id="rId3"/>
    </p:custData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srcRect/>
          <a:stretch>
            <a:fillRect/>
          </a:stretch>
        </p:blipFill>
        <p:spPr bwMode="auto">
          <a:xfrm>
            <a:off x="2957208" y="2428266"/>
            <a:ext cx="2469407" cy="24245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8" name="组合 7"/>
          <p:cNvGrpSpPr/>
          <p:nvPr/>
        </p:nvGrpSpPr>
        <p:grpSpPr>
          <a:xfrm>
            <a:off x="104140" y="361315"/>
            <a:ext cx="9046845" cy="732155"/>
            <a:chOff x="164" y="569"/>
            <a:chExt cx="14247" cy="1153"/>
          </a:xfrm>
        </p:grpSpPr>
        <p:sp>
          <p:nvSpPr>
            <p:cNvPr id="9" name="文本框 8"/>
            <p:cNvSpPr txBox="1"/>
            <p:nvPr/>
          </p:nvSpPr>
          <p:spPr>
            <a:xfrm>
              <a:off x="164" y="569"/>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电压和电流的</a:t>
              </a:r>
              <a:endPar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参考方向</a:t>
              </a:r>
              <a:endParaRPr kumimoji="1" lang="zh-CN" altLang="en-US" sz="24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1" name="组合 10"/>
            <p:cNvGrpSpPr/>
            <p:nvPr/>
          </p:nvGrpSpPr>
          <p:grpSpPr>
            <a:xfrm>
              <a:off x="6546" y="653"/>
              <a:ext cx="7865" cy="641"/>
              <a:chOff x="6546" y="653"/>
              <a:chExt cx="7865" cy="641"/>
            </a:xfrm>
          </p:grpSpPr>
          <p:grpSp>
            <p:nvGrpSpPr>
              <p:cNvPr id="12" name="组合 11"/>
              <p:cNvGrpSpPr/>
              <p:nvPr/>
            </p:nvGrpSpPr>
            <p:grpSpPr>
              <a:xfrm rot="0">
                <a:off x="6546" y="653"/>
                <a:ext cx="7865" cy="628"/>
                <a:chOff x="4774" y="800"/>
                <a:chExt cx="7865" cy="628"/>
              </a:xfrm>
            </p:grpSpPr>
            <p:sp>
              <p:nvSpPr>
                <p:cNvPr id="17" name="文本框 16"/>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 name="文本框 1"/>
                <p:cNvSpPr txBox="1"/>
                <p:nvPr/>
              </p:nvSpPr>
              <p:spPr>
                <a:xfrm>
                  <a:off x="10655"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spAutoFit/>
                </a:bodyPr>
                <a:p>
                  <a:pPr lvl="0" algn="ctr">
                    <a:buClrTx/>
                    <a:buSzTx/>
                    <a:buFontTx/>
                  </a:pPr>
                  <a:r>
                    <a:rPr lang="zh-CN" altLang="en-US" sz="2000" b="1">
                      <a:latin typeface="黑体" panose="02010609060101010101" pitchFamily="49" charset="-122"/>
                      <a:ea typeface="黑体" panose="02010609060101010101" pitchFamily="49" charset="-122"/>
                      <a:sym typeface="+mn-ea"/>
                    </a:rPr>
                    <a:t>课后作业</a:t>
                  </a:r>
                  <a:endParaRPr lang="zh-CN" altLang="en-US" sz="2000" b="1">
                    <a:latin typeface="黑体" panose="02010609060101010101" pitchFamily="49" charset="-122"/>
                    <a:ea typeface="黑体" panose="02010609060101010101" pitchFamily="49" charset="-122"/>
                    <a:sym typeface="+mn-ea"/>
                  </a:endParaRPr>
                </a:p>
              </p:txBody>
            </p:sp>
            <p:sp>
              <p:nvSpPr>
                <p:cNvPr id="4" name="文本框 3"/>
                <p:cNvSpPr txBox="1"/>
                <p:nvPr/>
              </p:nvSpPr>
              <p:spPr>
                <a:xfrm>
                  <a:off x="4774" y="800"/>
                  <a:ext cx="1984" cy="628"/>
                </a:xfrm>
                <a:prstGeom prst="rect">
                  <a:avLst/>
                </a:prstGeom>
                <a:noFill/>
              </p:spPr>
              <p:txBody>
                <a:bodyPr wrap="square" rtlCol="0">
                  <a:spAutoFit/>
                </a:bodyPr>
                <a:p>
                  <a:pPr lvl="0" algn="ctr">
                    <a:buClrTx/>
                    <a:buSzTx/>
                    <a:buFontTx/>
                  </a:pPr>
                  <a:r>
                    <a:rPr lang="zh-CN" altLang="en-US" sz="2000" b="1">
                      <a:latin typeface="黑体" panose="02010609060101010101" pitchFamily="49" charset="-122"/>
                      <a:ea typeface="黑体" panose="02010609060101010101" pitchFamily="49" charset="-122"/>
                      <a:sym typeface="+mn-ea"/>
                    </a:rPr>
                    <a:t>课堂导入</a:t>
                  </a:r>
                  <a:endParaRPr lang="zh-CN" altLang="en-US" sz="2000" b="1">
                    <a:latin typeface="黑体" panose="02010609060101010101" pitchFamily="49" charset="-122"/>
                    <a:ea typeface="黑体" panose="02010609060101010101" pitchFamily="49" charset="-122"/>
                    <a:sym typeface="+mn-ea"/>
                  </a:endParaRPr>
                </a:p>
              </p:txBody>
            </p:sp>
          </p:grpSp>
          <p:cxnSp>
            <p:nvCxnSpPr>
              <p:cNvPr id="21" name="直接连接符 2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7" name="文本框 6"/>
          <p:cNvSpPr txBox="1"/>
          <p:nvPr/>
        </p:nvSpPr>
        <p:spPr>
          <a:xfrm>
            <a:off x="5426710" y="414655"/>
            <a:ext cx="1259840" cy="398780"/>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讲</a:t>
            </a:r>
            <a:r>
              <a:rPr lang="zh-CN" altLang="en-US" sz="2000" b="1">
                <a:latin typeface="黑体" panose="02010609060101010101" pitchFamily="49" charset="-122"/>
                <a:ea typeface="黑体" panose="02010609060101010101" pitchFamily="49" charset="-122"/>
              </a:rPr>
              <a:t>授新知</a:t>
            </a:r>
            <a:endParaRPr lang="zh-CN" altLang="en-US" sz="2000" b="1"/>
          </a:p>
        </p:txBody>
      </p:sp>
    </p:spTree>
    <p:custDataLst>
      <p:tags r:id="rId3"/>
    </p:custData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title"/>
            <p:custDataLst>
              <p:tags r:id="rId1"/>
            </p:custDataLst>
          </p:nvPr>
        </p:nvSpPr>
        <p:spPr>
          <a:xfrm>
            <a:off x="2367643" y="3989228"/>
            <a:ext cx="6767309" cy="942001"/>
          </a:xfrm>
        </p:spPr>
        <p:txBody>
          <a:bodyPr/>
          <a:p>
            <a:pPr marL="0" indent="0" algn="l">
              <a:lnSpc>
                <a:spcPct val="90000"/>
              </a:lnSpc>
              <a:spcBef>
                <a:spcPts val="0"/>
              </a:spcBef>
              <a:spcAft>
                <a:spcPts val="0"/>
              </a:spcAft>
              <a:buSzPct val="100000"/>
              <a:buNone/>
            </a:pPr>
            <a:r>
              <a:rPr lang="zh-CN" altLang="en-US" dirty="0">
                <a:solidFill>
                  <a:schemeClr val="lt1"/>
                </a:solidFill>
                <a:latin typeface="+mj-lt"/>
                <a:cs typeface="+mj-cs"/>
                <a:sym typeface="+mn-ea"/>
              </a:rPr>
              <a:t>课堂教学评价</a:t>
            </a:r>
            <a:endParaRPr lang="zh-CN" altLang="en-US" sz="3300" dirty="0">
              <a:solidFill>
                <a:schemeClr val="lt1"/>
              </a:solidFill>
              <a:latin typeface="+mj-lt"/>
              <a:cs typeface="+mj-cs"/>
            </a:endParaRPr>
          </a:p>
        </p:txBody>
      </p:sp>
      <p:grpSp>
        <p:nvGrpSpPr>
          <p:cNvPr id="16" name="组合 15"/>
          <p:cNvGrpSpPr/>
          <p:nvPr/>
        </p:nvGrpSpPr>
        <p:grpSpPr>
          <a:xfrm>
            <a:off x="104140" y="278765"/>
            <a:ext cx="9046210" cy="732155"/>
            <a:chOff x="164" y="439"/>
            <a:chExt cx="14246" cy="1153"/>
          </a:xfrm>
        </p:grpSpPr>
        <p:sp>
          <p:nvSpPr>
            <p:cNvPr id="10" name="文本框 9"/>
            <p:cNvSpPr txBox="1"/>
            <p:nvPr/>
          </p:nvSpPr>
          <p:spPr>
            <a:xfrm>
              <a:off x="164" y="439"/>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电压和电流的</a:t>
              </a:r>
              <a:endPar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 </a:t>
              </a:r>
              <a:r>
                <a:rPr lang="en-US" altLang="zh-CN" sz="2400" b="1" dirty="0">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参考方向</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2" name="文本框 1"/>
                <p:cNvSpPr txBox="1"/>
                <p:nvPr/>
              </p:nvSpPr>
              <p:spPr>
                <a:xfrm>
                  <a:off x="6743" y="800"/>
                  <a:ext cx="1984" cy="628"/>
                </a:xfrm>
                <a:prstGeom prst="rect">
                  <a:avLst/>
                </a:prstGeom>
                <a:noFill/>
              </p:spPr>
              <p:txBody>
                <a:bodyPr wrap="square" rtlCol="0">
                  <a:spAutoFit/>
                </a:bodyPr>
                <a:p>
                  <a:pPr algn="ctr"/>
                  <a:r>
                    <a:rPr lang="zh-CN" altLang="en-US" sz="2000" b="1"/>
                    <a:t>讲授新知</a:t>
                  </a:r>
                  <a:endParaRPr lang="zh-CN" altLang="en-US" sz="2000" b="1"/>
                </a:p>
              </p:txBody>
            </p:sp>
            <p:sp>
              <p:nvSpPr>
                <p:cNvPr id="4" name="文本框 3"/>
                <p:cNvSpPr txBox="1"/>
                <p:nvPr/>
              </p:nvSpPr>
              <p:spPr>
                <a:xfrm>
                  <a:off x="8699" y="800"/>
                  <a:ext cx="1984" cy="628"/>
                </a:xfrm>
                <a:prstGeom prst="rect">
                  <a:avLst/>
                </a:prstGeom>
                <a:noFill/>
              </p:spPr>
              <p:txBody>
                <a:bodyPr wrap="square" rtlCol="0">
                  <a:spAutoFit/>
                </a:bodyPr>
                <a:p>
                  <a:pPr algn="ctr"/>
                  <a:r>
                    <a:rPr lang="zh-CN" altLang="en-US" sz="2000" b="1"/>
                    <a:t>课堂小结</a:t>
                  </a:r>
                  <a:endParaRPr lang="zh-CN" altLang="en-US" sz="2000" b="1"/>
                </a:p>
              </p:txBody>
            </p:sp>
            <p:sp>
              <p:nvSpPr>
                <p:cNvPr id="8" name="文本框 7"/>
                <p:cNvSpPr txBox="1"/>
                <p:nvPr/>
              </p:nvSpPr>
              <p:spPr>
                <a:xfrm>
                  <a:off x="10655" y="800"/>
                  <a:ext cx="1984" cy="628"/>
                </a:xfrm>
                <a:prstGeom prst="rect">
                  <a:avLst/>
                </a:prstGeom>
                <a:solidFill>
                  <a:srgbClr val="007AAE"/>
                </a:solidFill>
              </p:spPr>
              <p:txBody>
                <a:bodyPr wrap="square" rtlCol="0">
                  <a:spAutoFit/>
                </a:bodyPr>
                <a:p>
                  <a:pPr algn="ctr"/>
                  <a:r>
                    <a:rPr lang="zh-CN" altLang="en-US" sz="2000" b="1">
                      <a:solidFill>
                        <a:schemeClr val="bg1"/>
                      </a:solidFill>
                    </a:rPr>
                    <a:t>课后作业</a:t>
                  </a:r>
                  <a:endParaRPr lang="zh-CN" altLang="en-US" sz="2000" b="1">
                    <a:solidFill>
                      <a:schemeClr val="bg1"/>
                    </a:solidFill>
                  </a:endParaRPr>
                </a:p>
              </p:txBody>
            </p:sp>
            <p:sp>
              <p:nvSpPr>
                <p:cNvPr id="11" name="文本框 10"/>
                <p:cNvSpPr txBox="1"/>
                <p:nvPr/>
              </p:nvSpPr>
              <p:spPr>
                <a:xfrm>
                  <a:off x="4774" y="800"/>
                  <a:ext cx="1984" cy="628"/>
                </a:xfrm>
                <a:prstGeom prst="rect">
                  <a:avLst/>
                </a:prstGeom>
                <a:noFill/>
                <a:extLst>
                  <a:ext uri="{909E8E84-426E-40DD-AFC4-6F175D3DCCD1}">
                    <a14:hiddenFill xmlns:a14="http://schemas.microsoft.com/office/drawing/2010/main">
                      <a:solidFill>
                        <a:schemeClr val="accent4"/>
                      </a:solidFill>
                    </a14:hiddenFill>
                  </a:ext>
                </a:extLst>
              </p:spPr>
              <p:txBody>
                <a:bodyPr wrap="square" rtlCol="0">
                  <a:spAutoFit/>
                </a:bodyPr>
                <a:p>
                  <a:pPr algn="ctr"/>
                  <a:r>
                    <a:rPr lang="zh-CN" altLang="en-US" sz="2000" b="1">
                      <a:solidFill>
                        <a:schemeClr val="tx1"/>
                      </a:solidFill>
                    </a:rPr>
                    <a:t>课堂导入</a:t>
                  </a:r>
                  <a:endParaRPr lang="zh-CN" altLang="en-US" sz="2000" b="1">
                    <a:solidFill>
                      <a:schemeClr val="tx1"/>
                    </a:solidFill>
                  </a:endParaRPr>
                </a:p>
              </p:txBody>
            </p:sp>
          </p:grpSp>
          <p:cxnSp>
            <p:nvCxnSpPr>
              <p:cNvPr id="12" name="直接连接符 11"/>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2"/>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9222" name="AutoShape 2"/>
          <p:cNvSpPr>
            <a:spLocks noChangeArrowheads="1"/>
          </p:cNvSpPr>
          <p:nvPr>
            <p:custDataLst>
              <p:tags r:id="rId2"/>
            </p:custDataLst>
          </p:nvPr>
        </p:nvSpPr>
        <p:spPr bwMode="gray">
          <a:xfrm>
            <a:off x="1212850" y="1905000"/>
            <a:ext cx="2644775" cy="441325"/>
          </a:xfrm>
          <a:prstGeom prst="roundRect">
            <a:avLst>
              <a:gd name="adj" fmla="val 47681"/>
            </a:avLst>
          </a:prstGeom>
          <a:gradFill rotWithShape="1">
            <a:gsLst>
              <a:gs pos="0">
                <a:srgbClr val="FF0000"/>
              </a:gs>
              <a:gs pos="100000">
                <a:srgbClr val="FF6600"/>
              </a:gs>
            </a:gsLst>
            <a:lin ang="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3079" name="AutoShape 11"/>
          <p:cNvSpPr>
            <a:spLocks noChangeArrowheads="1"/>
          </p:cNvSpPr>
          <p:nvPr>
            <p:custDataLst>
              <p:tags r:id="rId3"/>
            </p:custDataLst>
          </p:nvPr>
        </p:nvSpPr>
        <p:spPr bwMode="gray">
          <a:xfrm>
            <a:off x="863600" y="1719263"/>
            <a:ext cx="777875" cy="777875"/>
          </a:xfrm>
          <a:prstGeom prst="diamond">
            <a:avLst/>
          </a:prstGeom>
          <a:solidFill>
            <a:schemeClr val="accent4"/>
          </a:solidFill>
          <a:ln w="38100">
            <a:solidFill>
              <a:schemeClr val="lt1"/>
            </a:solidFill>
            <a:miter lim="800000"/>
          </a:ln>
          <a:effectLst>
            <a:outerShdw sy="50000" rotWithShape="0">
              <a:srgbClr val="808080">
                <a:alpha val="50000"/>
              </a:srgbClr>
            </a:outerShdw>
          </a:effectLst>
        </p:spPr>
        <p:txBody>
          <a:bodyPr wrap="none" anchor="ctr"/>
          <a:lstStyle/>
          <a:p>
            <a:pPr algn="ctr" eaLnBrk="0" hangingPunct="0"/>
            <a:r>
              <a:rPr lang="en-US" altLang="ko-KR" sz="2800" b="1">
                <a:solidFill>
                  <a:srgbClr val="FFFFFF"/>
                </a:solidFill>
                <a:latin typeface="黑体" panose="02010609060101010101" pitchFamily="49" charset="-122"/>
                <a:ea typeface="黑体" panose="02010609060101010101" pitchFamily="49" charset="-122"/>
              </a:rPr>
              <a:t>1</a:t>
            </a:r>
            <a:endParaRPr lang="en-US" altLang="ko-KR" sz="2800" b="1">
              <a:solidFill>
                <a:srgbClr val="FFFFFF"/>
              </a:solidFill>
              <a:latin typeface="黑体" panose="02010609060101010101" pitchFamily="49" charset="-122"/>
              <a:ea typeface="黑体" panose="02010609060101010101" pitchFamily="49" charset="-122"/>
            </a:endParaRPr>
          </a:p>
        </p:txBody>
      </p:sp>
      <p:sp>
        <p:nvSpPr>
          <p:cNvPr id="9224" name="文本框 27"/>
          <p:cNvSpPr txBox="1">
            <a:spLocks noChangeArrowheads="1"/>
          </p:cNvSpPr>
          <p:nvPr>
            <p:custDataLst>
              <p:tags r:id="rId4"/>
            </p:custDataLst>
          </p:nvPr>
        </p:nvSpPr>
        <p:spPr bwMode="auto">
          <a:xfrm>
            <a:off x="1652270" y="1875155"/>
            <a:ext cx="2223770" cy="49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sz="2600" b="1">
                <a:solidFill>
                  <a:schemeClr val="lt1"/>
                </a:solidFill>
                <a:latin typeface="黑体" panose="02010609060101010101" pitchFamily="49" charset="-122"/>
                <a:ea typeface="黑体" panose="02010609060101010101" pitchFamily="49" charset="-122"/>
                <a:cs typeface="Adobe 黑体 Std R" panose="020B0400000000000000" pitchFamily="34" charset="-122"/>
              </a:rPr>
              <a:t>本模块知识点</a:t>
            </a:r>
            <a:endParaRPr kumimoji="1" lang="zh-CN" altLang="en-US" sz="2600" b="1">
              <a:solidFill>
                <a:schemeClr val="lt1"/>
              </a:solidFill>
              <a:latin typeface="黑体" panose="02010609060101010101" pitchFamily="49" charset="-122"/>
              <a:ea typeface="黑体" panose="02010609060101010101" pitchFamily="49" charset="-122"/>
              <a:cs typeface="Adobe 黑体 Std R" panose="020B0400000000000000" pitchFamily="34" charset="-122"/>
            </a:endParaRPr>
          </a:p>
        </p:txBody>
      </p:sp>
      <p:sp>
        <p:nvSpPr>
          <p:cNvPr id="35" name="文本框 28"/>
          <p:cNvSpPr txBox="1">
            <a:spLocks noChangeArrowheads="1"/>
          </p:cNvSpPr>
          <p:nvPr/>
        </p:nvSpPr>
        <p:spPr bwMode="auto">
          <a:xfrm>
            <a:off x="1031133" y="2821887"/>
            <a:ext cx="7750484" cy="230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90000"/>
              </a:lnSpc>
            </a:pPr>
            <a:r>
              <a:rPr lang="en-US" altLang="zh-CN" sz="3200" b="1" dirty="0" smtClean="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1.</a:t>
            </a:r>
            <a:r>
              <a:rPr lang="zh-CN" altLang="en-US" sz="3200" b="1" dirty="0" smtClean="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掌握</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电路的概念及组成电路的元件</a:t>
            </a:r>
            <a:endPar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90000"/>
              </a:lnSpc>
            </a:pPr>
            <a:r>
              <a:rPr lang="en-US" altLang="zh-CN" sz="3200" b="1" dirty="0" smtClean="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2.</a:t>
            </a:r>
            <a:r>
              <a:rPr lang="zh-CN" altLang="en-US" sz="3200" b="1" dirty="0" smtClean="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理解</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电流、电压概念</a:t>
            </a:r>
            <a:endPar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90000"/>
              </a:lnSpc>
            </a:pPr>
            <a:r>
              <a:rPr lang="en-US" altLang="zh-CN" sz="3200" b="1" dirty="0" smtClean="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3.</a:t>
            </a:r>
            <a:r>
              <a:rPr lang="zh-CN" altLang="en-US" sz="3200" b="1" dirty="0" smtClean="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熟练</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掌握电流、电压参考方向的应用</a:t>
            </a:r>
            <a:endPar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90000"/>
              </a:lnSpc>
            </a:pPr>
            <a:r>
              <a:rPr lang="en-US" altLang="zh-CN" sz="3200" b="1" dirty="0" smtClean="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4.</a:t>
            </a:r>
            <a:r>
              <a:rPr lang="zh-CN" altLang="en-US" sz="3200" b="1" dirty="0" smtClean="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熟练</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掌握欧姆定律及其应用</a:t>
            </a:r>
            <a:endPar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90000"/>
              </a:lnSpc>
            </a:pPr>
            <a:r>
              <a:rPr lang="en-US" altLang="zh-CN" sz="3200" b="1" dirty="0" smtClean="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5.</a:t>
            </a:r>
            <a:r>
              <a:rPr lang="zh-CN" altLang="en-US" sz="3200" b="1" dirty="0" smtClean="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了解</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电位的计算方法</a:t>
            </a:r>
            <a:endPar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p:txBody>
      </p:sp>
      <p:sp>
        <p:nvSpPr>
          <p:cNvPr id="3075" name="Rectangle 2"/>
          <p:cNvSpPr txBox="1"/>
          <p:nvPr>
            <p:custDataLst>
              <p:tags r:id="rId5"/>
            </p:custDataLst>
          </p:nvPr>
        </p:nvSpPr>
        <p:spPr>
          <a:xfrm>
            <a:off x="425450" y="244475"/>
            <a:ext cx="7993235" cy="1143000"/>
          </a:xfrm>
          <a:prstGeom prst="rect">
            <a:avLst/>
          </a:prstGeom>
          <a:noFill/>
          <a:ln w="9525">
            <a:noFill/>
          </a:ln>
        </p:spPr>
        <p:txBody>
          <a:bodyPr anchor="ctr" anchorCtr="0"/>
          <a:lstStyle/>
          <a:p>
            <a:pPr algn="ctr"/>
            <a:r>
              <a:rPr lang="zh-CN" altLang="en-US" sz="3600" b="1" dirty="0" smtClean="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cs typeface="黑体" panose="02010609060101010101" pitchFamily="49" charset="-122"/>
              </a:rPr>
              <a:t>模块</a:t>
            </a:r>
            <a:r>
              <a:rPr lang="en-US" altLang="zh-CN" sz="3600" b="1" dirty="0" smtClean="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cs typeface="黑体" panose="02010609060101010101" pitchFamily="49" charset="-122"/>
              </a:rPr>
              <a:t>1</a:t>
            </a:r>
            <a:r>
              <a:rPr lang="zh-CN" altLang="en-US" sz="36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cs typeface="黑体" panose="02010609060101010101" pitchFamily="49" charset="-122"/>
              </a:rPr>
              <a:t> 简单电路的组装与测试</a:t>
            </a:r>
            <a:endParaRPr lang="zh-CN" altLang="en-US" sz="36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cs typeface="黑体" panose="02010609060101010101" pitchFamily="49" charset="-122"/>
            </a:endParaRPr>
          </a:p>
        </p:txBody>
      </p:sp>
    </p:spTree>
    <p:custDataLst>
      <p:tags r:id="rId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1+#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101" name="Rectangle 3"/>
          <p:cNvSpPr txBox="1"/>
          <p:nvPr>
            <p:custDataLst>
              <p:tags r:id="rId2"/>
            </p:custDataLst>
          </p:nvPr>
        </p:nvSpPr>
        <p:spPr>
          <a:xfrm>
            <a:off x="0" y="2019935"/>
            <a:ext cx="9032240" cy="4838065"/>
          </a:xfrm>
          <a:prstGeom prst="rect">
            <a:avLst/>
          </a:prstGeom>
          <a:noFill/>
          <a:ln w="9525">
            <a:noFill/>
          </a:ln>
          <a:extLst>
            <a:ext uri="{909E8E84-426E-40DD-AFC4-6F175D3DCCD1}">
              <a14:hiddenFill xmlns:a14="http://schemas.microsoft.com/office/drawing/2010/main">
                <a:solidFill>
                  <a:srgbClr val="FFC000"/>
                </a:solidFill>
              </a14:hiddenFill>
            </a:ext>
          </a:extLst>
        </p:spPr>
        <p:txBody>
          <a:bodyPr/>
          <a:lstStyle/>
          <a:p>
            <a:pPr algn="ctr">
              <a:spcBef>
                <a:spcPct val="20000"/>
              </a:spcBef>
            </a:pPr>
            <a:r>
              <a:rPr lang="zh-CN" altLang="en-US" sz="2400" b="1" dirty="0">
                <a:solidFill>
                  <a:schemeClr val="dk1"/>
                </a:solidFill>
                <a:latin typeface="黑体" panose="02010609060101010101" pitchFamily="49" charset="-122"/>
                <a:ea typeface="黑体" panose="02010609060101010101" pitchFamily="49" charset="-122"/>
                <a:cs typeface="黑体" panose="02010609060101010101" pitchFamily="49" charset="-122"/>
              </a:rPr>
              <a:t>智能化变革：实时监测技术在智能电网与新兴应用中的关键作用</a:t>
            </a:r>
            <a:endParaRPr lang="zh-CN" altLang="en-US" sz="24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nSpc>
                <a:spcPct val="100000"/>
              </a:lnSpc>
              <a:spcBef>
                <a:spcPct val="20000"/>
              </a:spcBef>
            </a:pP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智能电网利用先进的通信、控制和自动化技术，实现电网的智能化管理。在这一领域，电压和电流的实时监测与相位关系的准确控制对于确保电网稳定运行、预防故障和优化能源分配至关重要。</a:t>
            </a:r>
            <a:endPar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nSpc>
                <a:spcPct val="100000"/>
              </a:lnSpc>
              <a:spcBef>
                <a:spcPct val="20000"/>
              </a:spcBef>
            </a:pP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例如，在电动汽车充电技术中，充电系统需要精确控制电压和电流的相位关系，以实现快速、安全的充电。</a:t>
            </a:r>
            <a:endPar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nSpc>
                <a:spcPct val="100000"/>
              </a:lnSpc>
              <a:spcBef>
                <a:spcPct val="20000"/>
              </a:spcBef>
            </a:pP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新型的无线充电技术则需要精确控制电磁场的相位和方向，以确保充电效率和安全性。在物联网传感器技术中，各种传感器需要监测电压和电流的变化。新型低功耗传感器技术能够在有限的电源下长时间工作，这对电压和电流的精确监测与控制提出了更高的要求。</a:t>
            </a:r>
            <a:endPar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16" name="组合 15"/>
          <p:cNvGrpSpPr/>
          <p:nvPr/>
        </p:nvGrpSpPr>
        <p:grpSpPr>
          <a:xfrm>
            <a:off x="104140" y="361315"/>
            <a:ext cx="9046210" cy="732155"/>
            <a:chOff x="164" y="569"/>
            <a:chExt cx="14246" cy="1153"/>
          </a:xfrm>
        </p:grpSpPr>
        <p:sp>
          <p:nvSpPr>
            <p:cNvPr id="10" name="文本框 9"/>
            <p:cNvSpPr txBox="1"/>
            <p:nvPr/>
          </p:nvSpPr>
          <p:spPr>
            <a:xfrm>
              <a:off x="164" y="569"/>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电压和电流的</a:t>
              </a:r>
              <a:endPar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 </a:t>
              </a:r>
              <a:r>
                <a:rPr lang="en-US" altLang="zh-CN" sz="2400" b="1" dirty="0">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参考方向</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2" name="文本框 1"/>
                <p:cNvSpPr txBox="1"/>
                <p:nvPr/>
              </p:nvSpPr>
              <p:spPr>
                <a:xfrm>
                  <a:off x="6743"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3" name="文本框 2"/>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4774" y="800"/>
                  <a:ext cx="1984" cy="628"/>
                </a:xfrm>
                <a:prstGeom prst="rect">
                  <a:avLst/>
                </a:prstGeom>
                <a:solidFill>
                  <a:schemeClr val="accent4"/>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课堂导入</a:t>
                  </a:r>
                  <a:endParaRPr lang="zh-CN" altLang="en-US" sz="2000" b="1">
                    <a:solidFill>
                      <a:schemeClr val="bg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8" name="文本框 7"/>
          <p:cNvSpPr txBox="1"/>
          <p:nvPr/>
        </p:nvSpPr>
        <p:spPr>
          <a:xfrm>
            <a:off x="209550" y="1303020"/>
            <a:ext cx="4572000" cy="583565"/>
          </a:xfrm>
          <a:prstGeom prst="rect">
            <a:avLst/>
          </a:prstGeom>
          <a:noFill/>
        </p:spPr>
        <p:txBody>
          <a:bodyPr wrap="square" rtlCol="0" anchor="t">
            <a:spAutoFit/>
          </a:bodyPr>
          <a:p>
            <a:pPr marL="342900" indent="-342900" algn="l" eaLnBrk="1" hangingPunct="1">
              <a:spcBef>
                <a:spcPct val="20000"/>
              </a:spcBef>
              <a:buClrTx/>
              <a:buSzTx/>
              <a:buFontTx/>
              <a:buChar char="•"/>
            </a:pPr>
            <a:r>
              <a:rPr lang="zh-CN" altLang="en-US" sz="3200" b="1" dirty="0">
                <a:solidFill>
                  <a:schemeClr val="dk1">
                    <a:lumMod val="85000"/>
                    <a:lumOff val="15000"/>
                  </a:schemeClr>
                </a:solidFill>
                <a:latin typeface="黑体" panose="02010609060101010101" pitchFamily="49" charset="-122"/>
                <a:ea typeface="黑体" panose="02010609060101010101" pitchFamily="49" charset="-122"/>
                <a:sym typeface="+mn-ea"/>
              </a:rPr>
              <a:t>新技术新知识</a:t>
            </a:r>
            <a:endParaRPr lang="zh-CN" altLang="en-US" sz="3200" b="1" dirty="0">
              <a:solidFill>
                <a:schemeClr val="dk1">
                  <a:lumMod val="85000"/>
                  <a:lumOff val="15000"/>
                </a:schemeClr>
              </a:solidFill>
              <a:latin typeface="黑体" panose="02010609060101010101" pitchFamily="49" charset="-122"/>
              <a:ea typeface="黑体" panose="02010609060101010101" pitchFamily="49" charset="-122"/>
              <a:sym typeface="+mn-ea"/>
            </a:endParaRPr>
          </a:p>
        </p:txBody>
      </p:sp>
    </p:spTree>
    <p:custDataLst>
      <p:tags r:id="rId3"/>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aphicFrame>
        <p:nvGraphicFramePr>
          <p:cNvPr id="4" name="对象 3"/>
          <p:cNvGraphicFramePr>
            <a:graphicFrameLocks noChangeAspect="1"/>
          </p:cNvGraphicFramePr>
          <p:nvPr/>
        </p:nvGraphicFramePr>
        <p:xfrm>
          <a:off x="381000" y="1752600"/>
          <a:ext cx="3171825" cy="3752850"/>
        </p:xfrm>
        <a:graphic>
          <a:graphicData uri="http://schemas.openxmlformats.org/presentationml/2006/ole">
            <mc:AlternateContent xmlns:mc="http://schemas.openxmlformats.org/markup-compatibility/2006">
              <mc:Choice xmlns:v="urn:schemas-microsoft-com:vml" Requires="v">
                <p:oleObj spid="_x0000_s1030" name="Bitmap Image" r:id="rId2" imgW="3171825" imgH="3752850" progId="PBrush">
                  <p:embed/>
                </p:oleObj>
              </mc:Choice>
              <mc:Fallback>
                <p:oleObj name="Bitmap Image" r:id="rId2" imgW="3171825" imgH="3752850" progId="PBrush">
                  <p:embed/>
                  <p:pic>
                    <p:nvPicPr>
                      <p:cNvPr id="0" name="对象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752600"/>
                        <a:ext cx="3171825" cy="375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23" name="图片 8"/>
          <p:cNvPicPr>
            <a:picLocks noChangeAspect="1" noChangeArrowheads="1"/>
          </p:cNvPicPr>
          <p:nvPr/>
        </p:nvPicPr>
        <p:blipFill>
          <a:blip r:embed="rId4"/>
          <a:srcRect/>
          <a:stretch>
            <a:fillRect/>
          </a:stretch>
        </p:blipFill>
        <p:spPr bwMode="auto">
          <a:xfrm>
            <a:off x="4114800" y="1981200"/>
            <a:ext cx="4038600" cy="345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 name="组合 7"/>
          <p:cNvGrpSpPr/>
          <p:nvPr/>
        </p:nvGrpSpPr>
        <p:grpSpPr>
          <a:xfrm>
            <a:off x="104140" y="361315"/>
            <a:ext cx="9046210" cy="732155"/>
            <a:chOff x="164" y="569"/>
            <a:chExt cx="14246" cy="1153"/>
          </a:xfrm>
        </p:grpSpPr>
        <p:sp>
          <p:nvSpPr>
            <p:cNvPr id="9" name="文本框 8"/>
            <p:cNvSpPr txBox="1"/>
            <p:nvPr/>
          </p:nvSpPr>
          <p:spPr>
            <a:xfrm>
              <a:off x="164" y="569"/>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电压和电流的</a:t>
              </a:r>
              <a:endPar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参考方向</a:t>
              </a:r>
              <a:endParaRPr kumimoji="1" lang="zh-CN" altLang="en-US" sz="24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1" name="组合 10"/>
            <p:cNvGrpSpPr/>
            <p:nvPr/>
          </p:nvGrpSpPr>
          <p:grpSpPr>
            <a:xfrm>
              <a:off x="6546" y="653"/>
              <a:ext cx="7864" cy="640"/>
              <a:chOff x="6546" y="653"/>
              <a:chExt cx="7864" cy="640"/>
            </a:xfrm>
          </p:grpSpPr>
          <p:grpSp>
            <p:nvGrpSpPr>
              <p:cNvPr id="12" name="组合 11"/>
              <p:cNvGrpSpPr/>
              <p:nvPr/>
            </p:nvGrpSpPr>
            <p:grpSpPr>
              <a:xfrm rot="0">
                <a:off x="6546" y="653"/>
                <a:ext cx="7865" cy="628"/>
                <a:chOff x="4774" y="800"/>
                <a:chExt cx="7865" cy="628"/>
              </a:xfrm>
            </p:grpSpPr>
            <p:sp>
              <p:nvSpPr>
                <p:cNvPr id="14" name="文本框 1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7" name="文本框 16"/>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9" name="文本框 18"/>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0" name="文本框 19"/>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1" name="直接连接符 2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2" name="Rectangle 2"/>
          <p:cNvSpPr>
            <a:spLocks noGrp="1"/>
          </p:cNvSpPr>
          <p:nvPr>
            <p:custDataLst>
              <p:tags r:id="rId5"/>
            </p:custDataLst>
          </p:nvPr>
        </p:nvSpPr>
        <p:spPr>
          <a:xfrm>
            <a:off x="123190" y="1025525"/>
            <a:ext cx="2170430" cy="732155"/>
          </a:xfrm>
          <a:prstGeom prst="rect">
            <a:avLst/>
          </a:prstGeom>
          <a:ln>
            <a:noFill/>
          </a:ln>
        </p:spPr>
        <p:style>
          <a:lnRef idx="2">
            <a:schemeClr val="accent1"/>
          </a:lnRef>
          <a:fillRef idx="0">
            <a:srgbClr val="FFFFFF"/>
          </a:fillRef>
          <a:effectRef idx="0">
            <a:srgbClr val="FFFFFF"/>
          </a:effectRef>
          <a:fontRef idx="minor">
            <a:schemeClr val="tx1"/>
          </a:fontRef>
        </p:style>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spcBef>
                <a:spcPct val="50000"/>
              </a:spcBef>
            </a:pPr>
            <a:r>
              <a:rPr kumimoji="1" lang="zh-CN" altLang="en-US" sz="2400" b="1" dirty="0" smtClean="0">
                <a:solidFill>
                  <a:schemeClr val="accent6">
                    <a:lumMod val="50000"/>
                  </a:schemeClr>
                </a:solidFill>
                <a:latin typeface="黑体" panose="02010609060101010101" pitchFamily="49" charset="-122"/>
                <a:ea typeface="黑体" panose="02010609060101010101" pitchFamily="49" charset="-122"/>
                <a:cs typeface="黑体" panose="02010609060101010101" pitchFamily="49" charset="-122"/>
              </a:rPr>
              <a:t>一、</a:t>
            </a:r>
            <a:r>
              <a:rPr kumimoji="1" lang="en-US" altLang="zh-CN" sz="2400" b="1" dirty="0" smtClean="0">
                <a:solidFill>
                  <a:schemeClr val="accent6">
                    <a:lumMod val="50000"/>
                  </a:schemeClr>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2400" b="1" dirty="0" smtClean="0">
                <a:solidFill>
                  <a:schemeClr val="accent6">
                    <a:lumMod val="50000"/>
                  </a:schemeClr>
                </a:solidFill>
                <a:latin typeface="黑体" panose="02010609060101010101" pitchFamily="49" charset="-122"/>
                <a:ea typeface="黑体" panose="02010609060101010101" pitchFamily="49" charset="-122"/>
                <a:cs typeface="黑体" panose="02010609060101010101" pitchFamily="49" charset="-122"/>
              </a:rPr>
              <a:t>电流</a:t>
            </a:r>
            <a:endParaRPr kumimoji="1" lang="zh-CN" altLang="en-US" sz="2400" b="1" dirty="0" smtClean="0">
              <a:solidFill>
                <a:schemeClr val="accent6">
                  <a:lumMod val="50000"/>
                </a:schemeClr>
              </a:solidFill>
              <a:latin typeface="黑体" panose="02010609060101010101" pitchFamily="49" charset="-122"/>
              <a:ea typeface="黑体" panose="02010609060101010101" pitchFamily="49" charset="-122"/>
              <a:cs typeface="黑体" panose="02010609060101010101" pitchFamily="49" charset="-122"/>
            </a:endParaRPr>
          </a:p>
        </p:txBody>
      </p:sp>
    </p:spTree>
    <p:custDataLst>
      <p:tags r:id="rId6"/>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2" name="Text Box 3"/>
          <p:cNvSpPr txBox="1">
            <a:spLocks noChangeArrowheads="1"/>
          </p:cNvSpPr>
          <p:nvPr/>
        </p:nvSpPr>
        <p:spPr bwMode="auto">
          <a:xfrm>
            <a:off x="457200" y="1600200"/>
            <a:ext cx="8305800" cy="154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eaLnBrk="1" hangingPunct="1"/>
            <a:r>
              <a:rPr kumimoji="1" lang="zh-CN" altLang="en-US" sz="2800" b="1" dirty="0" smtClean="0">
                <a:solidFill>
                  <a:schemeClr val="accent6">
                    <a:lumMod val="50000"/>
                  </a:schemeClr>
                </a:solidFill>
                <a:latin typeface="黑体" panose="02010609060101010101" pitchFamily="49" charset="-122"/>
                <a:ea typeface="黑体" panose="02010609060101010101" pitchFamily="49" charset="-122"/>
              </a:rPr>
              <a:t>电荷的定向移动形成电流。</a:t>
            </a:r>
            <a:endParaRPr kumimoji="1" lang="zh-CN" altLang="en-US" sz="2800" b="1" dirty="0" smtClean="0">
              <a:solidFill>
                <a:schemeClr val="accent6">
                  <a:lumMod val="50000"/>
                </a:schemeClr>
              </a:solidFill>
              <a:latin typeface="黑体" panose="02010609060101010101" pitchFamily="49" charset="-122"/>
              <a:ea typeface="黑体" panose="02010609060101010101" pitchFamily="49" charset="-122"/>
            </a:endParaRPr>
          </a:p>
          <a:p>
            <a:pPr eaLnBrk="1" hangingPunct="1"/>
            <a:r>
              <a:rPr kumimoji="1" lang="zh-CN" altLang="en-US" sz="2800" b="1" dirty="0" smtClean="0">
                <a:solidFill>
                  <a:schemeClr val="accent6">
                    <a:lumMod val="50000"/>
                  </a:schemeClr>
                </a:solidFill>
                <a:latin typeface="黑体" panose="02010609060101010101" pitchFamily="49" charset="-122"/>
                <a:ea typeface="黑体" panose="02010609060101010101" pitchFamily="49" charset="-122"/>
              </a:rPr>
              <a:t>电流的大小用</a:t>
            </a:r>
            <a:r>
              <a:rPr kumimoji="1" lang="zh-CN" altLang="en-US" sz="2800" b="1" u="sng" dirty="0" smtClean="0">
                <a:solidFill>
                  <a:schemeClr val="accent6">
                    <a:lumMod val="50000"/>
                  </a:schemeClr>
                </a:solidFill>
                <a:effectLst>
                  <a:outerShdw blurRad="38100" dist="38100" dir="2700000" algn="tl">
                    <a:srgbClr val="C0C0C0"/>
                  </a:outerShdw>
                </a:effectLst>
                <a:latin typeface="黑体" panose="02010609060101010101" pitchFamily="49" charset="-122"/>
                <a:ea typeface="黑体" panose="02010609060101010101" pitchFamily="49" charset="-122"/>
              </a:rPr>
              <a:t>电流强度</a:t>
            </a:r>
            <a:r>
              <a:rPr kumimoji="1" lang="zh-CN" altLang="en-US" sz="2800" b="1" dirty="0" smtClean="0">
                <a:solidFill>
                  <a:schemeClr val="accent6">
                    <a:lumMod val="50000"/>
                  </a:schemeClr>
                </a:solidFill>
                <a:latin typeface="黑体" panose="02010609060101010101" pitchFamily="49" charset="-122"/>
                <a:ea typeface="黑体" panose="02010609060101010101" pitchFamily="49" charset="-122"/>
              </a:rPr>
              <a:t>表示，简称电流。</a:t>
            </a:r>
            <a:endParaRPr kumimoji="1" lang="zh-CN" altLang="en-US" sz="2800" b="1" dirty="0" smtClean="0">
              <a:solidFill>
                <a:schemeClr val="accent6">
                  <a:lumMod val="50000"/>
                </a:schemeClr>
              </a:solidFill>
              <a:latin typeface="黑体" panose="02010609060101010101" pitchFamily="49" charset="-122"/>
              <a:ea typeface="黑体" panose="02010609060101010101" pitchFamily="49" charset="-122"/>
            </a:endParaRPr>
          </a:p>
          <a:p>
            <a:pPr eaLnBrk="1" hangingPunct="1"/>
            <a:r>
              <a:rPr kumimoji="1" lang="zh-CN" altLang="en-US" sz="2800" b="1" dirty="0" smtClean="0">
                <a:solidFill>
                  <a:schemeClr val="accent6">
                    <a:lumMod val="50000"/>
                  </a:schemeClr>
                </a:solidFill>
                <a:latin typeface="黑体" panose="02010609060101010101" pitchFamily="49" charset="-122"/>
                <a:ea typeface="黑体" panose="02010609060101010101" pitchFamily="49" charset="-122"/>
              </a:rPr>
              <a:t>电流强度：单位时间内通过导体截面的电荷量。</a:t>
            </a:r>
            <a:endParaRPr kumimoji="1" lang="zh-CN" altLang="en-US" sz="2800" b="1" dirty="0" smtClean="0">
              <a:solidFill>
                <a:schemeClr val="accent6">
                  <a:lumMod val="50000"/>
                </a:schemeClr>
              </a:solidFill>
              <a:latin typeface="黑体" panose="02010609060101010101" pitchFamily="49" charset="-122"/>
              <a:ea typeface="黑体" panose="02010609060101010101" pitchFamily="49" charset="-122"/>
            </a:endParaRPr>
          </a:p>
          <a:p>
            <a:pPr eaLnBrk="1" hangingPunct="1"/>
            <a:endParaRPr kumimoji="1" lang="zh-CN" altLang="en-US" sz="2800" b="1" dirty="0" smtClean="0">
              <a:solidFill>
                <a:srgbClr val="FFFFFF"/>
              </a:solidFill>
              <a:latin typeface="黑体" panose="02010609060101010101" pitchFamily="49" charset="-122"/>
              <a:ea typeface="黑体" panose="02010609060101010101" pitchFamily="49" charset="-122"/>
            </a:endParaRPr>
          </a:p>
          <a:p>
            <a:pPr eaLnBrk="1" hangingPunct="1"/>
            <a:endParaRPr kumimoji="1" lang="zh-CN" altLang="en-US" sz="2800" b="1" dirty="0" smtClean="0">
              <a:solidFill>
                <a:srgbClr val="FFFFFF"/>
              </a:solidFill>
              <a:latin typeface="黑体" panose="02010609060101010101" pitchFamily="49" charset="-122"/>
              <a:ea typeface="黑体" panose="02010609060101010101" pitchFamily="49" charset="-122"/>
            </a:endParaRPr>
          </a:p>
          <a:p>
            <a:pPr eaLnBrk="1" hangingPunct="1"/>
            <a:endParaRPr kumimoji="1" lang="zh-CN" altLang="en-US" sz="2800" b="1" dirty="0" smtClean="0">
              <a:solidFill>
                <a:srgbClr val="FFFFFF"/>
              </a:solidFill>
              <a:latin typeface="黑体" panose="02010609060101010101" pitchFamily="49" charset="-122"/>
              <a:ea typeface="黑体" panose="02010609060101010101" pitchFamily="49" charset="-122"/>
            </a:endParaRPr>
          </a:p>
        </p:txBody>
      </p:sp>
      <p:graphicFrame>
        <p:nvGraphicFramePr>
          <p:cNvPr id="5" name="对象 4"/>
          <p:cNvGraphicFramePr>
            <a:graphicFrameLocks noChangeAspect="1"/>
          </p:cNvGraphicFramePr>
          <p:nvPr>
            <p:custDataLst>
              <p:tags r:id="rId2"/>
            </p:custDataLst>
          </p:nvPr>
        </p:nvGraphicFramePr>
        <p:xfrm>
          <a:off x="1524000" y="3276600"/>
          <a:ext cx="1905000" cy="1101725"/>
        </p:xfrm>
        <a:graphic>
          <a:graphicData uri="http://schemas.openxmlformats.org/presentationml/2006/ole">
            <mc:AlternateContent xmlns:mc="http://schemas.openxmlformats.org/markup-compatibility/2006">
              <mc:Choice xmlns:v="urn:schemas-microsoft-com:vml" Requires="v">
                <p:oleObj spid="_x0000_s2058" name="公式" r:id="rId3" imgW="393065" imgH="355600" progId="Equation.3">
                  <p:embed/>
                </p:oleObj>
              </mc:Choice>
              <mc:Fallback>
                <p:oleObj name="公式" r:id="rId3" imgW="393065" imgH="355600" progId="Equation.3">
                  <p:embed/>
                  <p:pic>
                    <p:nvPicPr>
                      <p:cNvPr id="0" name="Object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3276600"/>
                        <a:ext cx="1905000" cy="1101725"/>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8" name="Rectangle 14"/>
          <p:cNvSpPr>
            <a:spLocks noChangeArrowheads="1"/>
          </p:cNvSpPr>
          <p:nvPr/>
        </p:nvSpPr>
        <p:spPr bwMode="auto">
          <a:xfrm>
            <a:off x="762000" y="4343400"/>
            <a:ext cx="5486400" cy="953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kumimoji="1" lang="zh-CN" altLang="en-US" sz="2800" b="1">
                <a:solidFill>
                  <a:srgbClr val="000000"/>
                </a:solidFill>
                <a:latin typeface="黑体" panose="02010609060101010101" pitchFamily="49" charset="-122"/>
                <a:ea typeface="黑体" panose="02010609060101010101" pitchFamily="49" charset="-122"/>
                <a:cs typeface="黑体" panose="02010609060101010101" pitchFamily="49" charset="-122"/>
              </a:rPr>
              <a:t>大写 </a:t>
            </a:r>
            <a:r>
              <a:rPr kumimoji="1" lang="en-US" altLang="zh-CN" sz="2800" b="1">
                <a:solidFill>
                  <a:srgbClr val="000000"/>
                </a:solidFill>
                <a:latin typeface="黑体" panose="02010609060101010101" pitchFamily="49" charset="-122"/>
                <a:ea typeface="黑体" panose="02010609060101010101" pitchFamily="49" charset="-122"/>
                <a:cs typeface="黑体" panose="02010609060101010101" pitchFamily="49" charset="-122"/>
              </a:rPr>
              <a:t>I </a:t>
            </a:r>
            <a:r>
              <a:rPr kumimoji="1" lang="zh-CN" altLang="en-US" sz="2800" b="1">
                <a:solidFill>
                  <a:srgbClr val="000000"/>
                </a:solidFill>
                <a:latin typeface="黑体" panose="02010609060101010101" pitchFamily="49" charset="-122"/>
                <a:ea typeface="黑体" panose="02010609060101010101" pitchFamily="49" charset="-122"/>
                <a:cs typeface="黑体" panose="02010609060101010101" pitchFamily="49" charset="-122"/>
              </a:rPr>
              <a:t>表示直流电流</a:t>
            </a:r>
            <a:endParaRPr kumimoji="1" lang="zh-CN" altLang="en-US" sz="2800" b="1">
              <a:solidFill>
                <a:srgbClr val="000000"/>
              </a:solidFill>
              <a:latin typeface="黑体" panose="02010609060101010101" pitchFamily="49" charset="-122"/>
              <a:ea typeface="黑体" panose="02010609060101010101" pitchFamily="49" charset="-122"/>
              <a:cs typeface="黑体" panose="02010609060101010101" pitchFamily="49" charset="-122"/>
            </a:endParaRPr>
          </a:p>
          <a:p>
            <a:pPr eaLnBrk="1" hangingPunct="1"/>
            <a:r>
              <a:rPr kumimoji="1" lang="zh-CN" altLang="en-US" sz="2800" b="1">
                <a:solidFill>
                  <a:srgbClr val="000000"/>
                </a:solidFill>
                <a:latin typeface="黑体" panose="02010609060101010101" pitchFamily="49" charset="-122"/>
                <a:ea typeface="黑体" panose="02010609060101010101" pitchFamily="49" charset="-122"/>
                <a:cs typeface="黑体" panose="02010609060101010101" pitchFamily="49" charset="-122"/>
              </a:rPr>
              <a:t>小写 </a:t>
            </a:r>
            <a:r>
              <a:rPr kumimoji="1" lang="en-US" altLang="zh-CN" sz="2800" b="1">
                <a:solidFill>
                  <a:srgbClr val="000000"/>
                </a:solidFill>
                <a:latin typeface="黑体" panose="02010609060101010101" pitchFamily="49" charset="-122"/>
                <a:ea typeface="黑体" panose="02010609060101010101" pitchFamily="49" charset="-122"/>
                <a:cs typeface="黑体" panose="02010609060101010101" pitchFamily="49" charset="-122"/>
              </a:rPr>
              <a:t>i </a:t>
            </a:r>
            <a:r>
              <a:rPr kumimoji="1" lang="zh-CN" altLang="en-US" sz="2800" b="1">
                <a:solidFill>
                  <a:srgbClr val="000000"/>
                </a:solidFill>
                <a:latin typeface="黑体" panose="02010609060101010101" pitchFamily="49" charset="-122"/>
                <a:ea typeface="黑体" panose="02010609060101010101" pitchFamily="49" charset="-122"/>
                <a:cs typeface="黑体" panose="02010609060101010101" pitchFamily="49" charset="-122"/>
              </a:rPr>
              <a:t>表示交流电流</a:t>
            </a:r>
            <a:endParaRPr kumimoji="1" lang="zh-CN" altLang="en-US" sz="2800" b="1">
              <a:solidFill>
                <a:srgbClr val="000000"/>
              </a:solidFill>
              <a:latin typeface="黑体" panose="02010609060101010101" pitchFamily="49" charset="-122"/>
              <a:ea typeface="黑体" panose="02010609060101010101" pitchFamily="49" charset="-122"/>
              <a:cs typeface="黑体" panose="02010609060101010101" pitchFamily="49" charset="-122"/>
            </a:endParaRPr>
          </a:p>
        </p:txBody>
      </p:sp>
      <p:sp>
        <p:nvSpPr>
          <p:cNvPr id="31" name="Rectangle 15"/>
          <p:cNvSpPr>
            <a:spLocks noChangeArrowheads="1"/>
          </p:cNvSpPr>
          <p:nvPr>
            <p:custDataLst>
              <p:tags r:id="rId5"/>
            </p:custDataLst>
          </p:nvPr>
        </p:nvSpPr>
        <p:spPr bwMode="auto">
          <a:xfrm>
            <a:off x="914400" y="5486400"/>
            <a:ext cx="2209800" cy="39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20000"/>
              </a:spcBef>
              <a:buClr>
                <a:schemeClr val="tx1"/>
              </a:buClr>
              <a:buSzPct val="75000"/>
              <a:buFont typeface="Wingdings" panose="05000000000000000000" pitchFamily="2" charset="2"/>
              <a:buNone/>
            </a:pPr>
            <a:r>
              <a:rPr kumimoji="1" lang="zh-CN" altLang="en-US" sz="2000" b="1" dirty="0">
                <a:solidFill>
                  <a:schemeClr val="lt1"/>
                </a:solidFill>
                <a:latin typeface="黑体" panose="02010609060101010101" pitchFamily="49" charset="-122"/>
                <a:ea typeface="黑体" panose="02010609060101010101" pitchFamily="49" charset="-122"/>
              </a:rPr>
              <a:t>常用电流的单位：</a:t>
            </a:r>
            <a:endParaRPr kumimoji="1" lang="zh-CN" altLang="en-US" sz="2000" b="1" dirty="0">
              <a:solidFill>
                <a:schemeClr val="lt1"/>
              </a:solidFill>
              <a:latin typeface="黑体" panose="02010609060101010101" pitchFamily="49" charset="-122"/>
              <a:ea typeface="黑体" panose="02010609060101010101" pitchFamily="49" charset="-122"/>
            </a:endParaRPr>
          </a:p>
        </p:txBody>
      </p:sp>
      <p:graphicFrame>
        <p:nvGraphicFramePr>
          <p:cNvPr id="6" name="对象 5"/>
          <p:cNvGraphicFramePr>
            <a:graphicFrameLocks noChangeAspect="1"/>
          </p:cNvGraphicFramePr>
          <p:nvPr>
            <p:custDataLst>
              <p:tags r:id="rId6"/>
            </p:custDataLst>
          </p:nvPr>
        </p:nvGraphicFramePr>
        <p:xfrm>
          <a:off x="3276600" y="5491163"/>
          <a:ext cx="3810000" cy="425450"/>
        </p:xfrm>
        <a:graphic>
          <a:graphicData uri="http://schemas.openxmlformats.org/presentationml/2006/ole">
            <mc:AlternateContent xmlns:mc="http://schemas.openxmlformats.org/markup-compatibility/2006">
              <mc:Choice xmlns:v="urn:schemas-microsoft-com:vml" Requires="v">
                <p:oleObj spid="_x0000_s2059" name="公式" r:id="rId7" imgW="2159000" imgH="241300" progId="Equation.3">
                  <p:embed/>
                </p:oleObj>
              </mc:Choice>
              <mc:Fallback>
                <p:oleObj name="公式" r:id="rId7" imgW="2159000" imgH="241300" progId="Equation.3">
                  <p:embed/>
                  <p:pic>
                    <p:nvPicPr>
                      <p:cNvPr id="0" name="Object 1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76600" y="5491163"/>
                        <a:ext cx="3810000" cy="42545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8" name="组合 7"/>
          <p:cNvGrpSpPr/>
          <p:nvPr/>
        </p:nvGrpSpPr>
        <p:grpSpPr>
          <a:xfrm>
            <a:off x="104140" y="361315"/>
            <a:ext cx="9046210" cy="732155"/>
            <a:chOff x="164" y="569"/>
            <a:chExt cx="14246" cy="1153"/>
          </a:xfrm>
        </p:grpSpPr>
        <p:sp>
          <p:nvSpPr>
            <p:cNvPr id="9" name="文本框 8"/>
            <p:cNvSpPr txBox="1"/>
            <p:nvPr/>
          </p:nvSpPr>
          <p:spPr>
            <a:xfrm>
              <a:off x="164" y="569"/>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电压和电流的</a:t>
              </a:r>
              <a:endPar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参考方向</a:t>
              </a:r>
              <a:endParaRPr kumimoji="1" lang="zh-CN" altLang="en-US" sz="24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1" name="组合 10"/>
            <p:cNvGrpSpPr/>
            <p:nvPr/>
          </p:nvGrpSpPr>
          <p:grpSpPr>
            <a:xfrm>
              <a:off x="6546" y="653"/>
              <a:ext cx="7864" cy="640"/>
              <a:chOff x="6546" y="653"/>
              <a:chExt cx="7864" cy="640"/>
            </a:xfrm>
          </p:grpSpPr>
          <p:grpSp>
            <p:nvGrpSpPr>
              <p:cNvPr id="12" name="组合 11"/>
              <p:cNvGrpSpPr/>
              <p:nvPr/>
            </p:nvGrpSpPr>
            <p:grpSpPr>
              <a:xfrm rot="0">
                <a:off x="6546" y="653"/>
                <a:ext cx="7865" cy="628"/>
                <a:chOff x="4774" y="800"/>
                <a:chExt cx="7865" cy="628"/>
              </a:xfrm>
            </p:grpSpPr>
            <p:sp>
              <p:nvSpPr>
                <p:cNvPr id="14" name="文本框 1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7" name="文本框 16"/>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9" name="文本框 18"/>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0" name="文本框 19"/>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1" name="直接连接符 2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4" name="Rectangle 2"/>
          <p:cNvSpPr>
            <a:spLocks noGrp="1"/>
          </p:cNvSpPr>
          <p:nvPr>
            <p:custDataLst>
              <p:tags r:id="rId9"/>
            </p:custDataLst>
          </p:nvPr>
        </p:nvSpPr>
        <p:spPr>
          <a:xfrm>
            <a:off x="123190" y="1025525"/>
            <a:ext cx="2170430" cy="732155"/>
          </a:xfrm>
          <a:prstGeom prst="rect">
            <a:avLst/>
          </a:prstGeom>
          <a:ln>
            <a:noFill/>
          </a:ln>
        </p:spPr>
        <p:style>
          <a:lnRef idx="2">
            <a:schemeClr val="accent1"/>
          </a:lnRef>
          <a:fillRef idx="0">
            <a:srgbClr val="FFFFFF"/>
          </a:fillRef>
          <a:effectRef idx="0">
            <a:srgbClr val="FFFFFF"/>
          </a:effectRef>
          <a:fontRef idx="minor">
            <a:schemeClr val="tx1"/>
          </a:fontRef>
        </p:style>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spcBef>
                <a:spcPct val="50000"/>
              </a:spcBef>
            </a:pPr>
            <a:r>
              <a:rPr kumimoji="1" lang="zh-CN" altLang="en-US" sz="2400" b="1" dirty="0" smtClean="0">
                <a:solidFill>
                  <a:schemeClr val="accent6">
                    <a:lumMod val="50000"/>
                  </a:schemeClr>
                </a:solidFill>
                <a:latin typeface="黑体" panose="02010609060101010101" pitchFamily="49" charset="-122"/>
                <a:ea typeface="黑体" panose="02010609060101010101" pitchFamily="49" charset="-122"/>
                <a:cs typeface="黑体" panose="02010609060101010101" pitchFamily="49" charset="-122"/>
              </a:rPr>
              <a:t>一、</a:t>
            </a:r>
            <a:r>
              <a:rPr kumimoji="1" lang="en-US" altLang="zh-CN" sz="2400" b="1" dirty="0" smtClean="0">
                <a:solidFill>
                  <a:schemeClr val="accent6">
                    <a:lumMod val="50000"/>
                  </a:schemeClr>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2400" b="1" dirty="0" smtClean="0">
                <a:solidFill>
                  <a:schemeClr val="accent6">
                    <a:lumMod val="50000"/>
                  </a:schemeClr>
                </a:solidFill>
                <a:latin typeface="黑体" panose="02010609060101010101" pitchFamily="49" charset="-122"/>
                <a:ea typeface="黑体" panose="02010609060101010101" pitchFamily="49" charset="-122"/>
                <a:cs typeface="黑体" panose="02010609060101010101" pitchFamily="49" charset="-122"/>
              </a:rPr>
              <a:t>电流</a:t>
            </a:r>
            <a:endParaRPr kumimoji="1" lang="zh-CN" altLang="en-US" sz="2400" b="1" dirty="0" smtClean="0">
              <a:solidFill>
                <a:schemeClr val="accent6">
                  <a:lumMod val="50000"/>
                </a:schemeClr>
              </a:solidFill>
              <a:latin typeface="黑体" panose="02010609060101010101" pitchFamily="49" charset="-122"/>
              <a:ea typeface="黑体" panose="02010609060101010101" pitchFamily="49" charset="-122"/>
              <a:cs typeface="黑体" panose="02010609060101010101" pitchFamily="49" charset="-122"/>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22"/>
                                        </p:tgtEl>
                                        <p:attrNameLst>
                                          <p:attrName>style.visibility</p:attrName>
                                        </p:attrNameLst>
                                      </p:cBhvr>
                                      <p:to>
                                        <p:strVal val="visible"/>
                                      </p:to>
                                    </p:set>
                                    <p:anim to="" calcmode="lin" valueType="num">
                                      <p:cBhvr>
                                        <p:cTn id="7" dur="1" fill="hold"/>
                                        <p:tgtEl>
                                          <p:spTgt spid="22"/>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499"/>
                                          </p:stCondLst>
                                        </p:cTn>
                                        <p:tgtEl>
                                          <p:spTgt spid="5"/>
                                        </p:tgtEl>
                                        <p:attrNameLst>
                                          <p:attrName>style.visibility</p:attrName>
                                        </p:attrNameLst>
                                      </p:cBhvr>
                                      <p:to>
                                        <p:strVal val="visible"/>
                                      </p:to>
                                    </p:set>
                                    <p:anim to="" calcmode="lin" valueType="num">
                                      <p:cBhvr>
                                        <p:cTn id="12" dur="1" fill="hold"/>
                                        <p:tgtEl>
                                          <p:spTgt spid="5"/>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499"/>
                                          </p:stCondLst>
                                        </p:cTn>
                                        <p:tgtEl>
                                          <p:spTgt spid="6"/>
                                        </p:tgtEl>
                                        <p:attrNameLst>
                                          <p:attrName>style.visibility</p:attrName>
                                        </p:attrNameLst>
                                      </p:cBhvr>
                                      <p:to>
                                        <p:strVal val="visible"/>
                                      </p:to>
                                    </p:set>
                                    <p:anim to="" calcmode="lin" valueType="num">
                                      <p:cBhvr>
                                        <p:cTn id="17" dur="1" fill="hold"/>
                                        <p:tgtEl>
                                          <p:spTgt spid="6"/>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8" name="Text Box 5"/>
          <p:cNvSpPr txBox="1">
            <a:spLocks noChangeArrowheads="1"/>
          </p:cNvSpPr>
          <p:nvPr/>
        </p:nvSpPr>
        <p:spPr bwMode="auto">
          <a:xfrm>
            <a:off x="665639" y="1677265"/>
            <a:ext cx="8001000" cy="14262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nSpc>
                <a:spcPct val="70000"/>
              </a:lnSpc>
              <a:spcBef>
                <a:spcPct val="50000"/>
              </a:spcBef>
            </a:pPr>
            <a:r>
              <a:rPr kumimoji="1" lang="zh-CN" altLang="zh-CN" sz="2800" b="1" dirty="0">
                <a:solidFill>
                  <a:srgbClr val="000000"/>
                </a:solidFill>
                <a:latin typeface="黑体" panose="02010609060101010101" pitchFamily="49" charset="-122"/>
                <a:ea typeface="黑体" panose="02010609060101010101" pitchFamily="49" charset="-122"/>
              </a:rPr>
              <a:t>正电荷运动方向规定为电流的实际方向。</a:t>
            </a:r>
            <a:endParaRPr kumimoji="1" lang="zh-CN" altLang="zh-CN" sz="2800" b="1" dirty="0">
              <a:solidFill>
                <a:srgbClr val="000000"/>
              </a:solidFill>
              <a:latin typeface="黑体" panose="02010609060101010101" pitchFamily="49" charset="-122"/>
              <a:ea typeface="黑体" panose="02010609060101010101" pitchFamily="49" charset="-122"/>
            </a:endParaRPr>
          </a:p>
          <a:p>
            <a:pPr>
              <a:lnSpc>
                <a:spcPct val="70000"/>
              </a:lnSpc>
              <a:spcBef>
                <a:spcPct val="50000"/>
              </a:spcBef>
            </a:pPr>
            <a:r>
              <a:rPr kumimoji="1" lang="zh-CN" altLang="en-US" sz="2800" b="1" dirty="0">
                <a:solidFill>
                  <a:srgbClr val="000000"/>
                </a:solidFill>
                <a:latin typeface="黑体" panose="02010609060101010101" pitchFamily="49" charset="-122"/>
                <a:ea typeface="黑体" panose="02010609060101010101" pitchFamily="49" charset="-122"/>
              </a:rPr>
              <a:t>电流的方向用一个箭头表示。</a:t>
            </a:r>
            <a:endParaRPr kumimoji="1" lang="zh-CN" altLang="en-US" sz="2800" b="1" dirty="0">
              <a:solidFill>
                <a:srgbClr val="000000"/>
              </a:solidFill>
              <a:latin typeface="黑体" panose="02010609060101010101" pitchFamily="49" charset="-122"/>
              <a:ea typeface="黑体" panose="02010609060101010101" pitchFamily="49" charset="-122"/>
            </a:endParaRPr>
          </a:p>
          <a:p>
            <a:pPr>
              <a:lnSpc>
                <a:spcPct val="70000"/>
              </a:lnSpc>
              <a:spcBef>
                <a:spcPct val="50000"/>
              </a:spcBef>
            </a:pPr>
            <a:r>
              <a:rPr kumimoji="1" lang="zh-CN" altLang="en-US" sz="2800" b="1" dirty="0">
                <a:solidFill>
                  <a:srgbClr val="000000"/>
                </a:solidFill>
                <a:latin typeface="黑体" panose="02010609060101010101" pitchFamily="49" charset="-122"/>
                <a:ea typeface="黑体" panose="02010609060101010101" pitchFamily="49" charset="-122"/>
              </a:rPr>
              <a:t>任意假设的电流方向称为电流的参考方向。</a:t>
            </a:r>
            <a:endParaRPr kumimoji="1" lang="zh-CN" altLang="en-US" sz="2800" b="1" dirty="0">
              <a:solidFill>
                <a:srgbClr val="000000"/>
              </a:solidFill>
              <a:latin typeface="黑体" panose="02010609060101010101" pitchFamily="49" charset="-122"/>
              <a:ea typeface="黑体" panose="02010609060101010101" pitchFamily="49" charset="-122"/>
            </a:endParaRPr>
          </a:p>
        </p:txBody>
      </p:sp>
      <p:pic>
        <p:nvPicPr>
          <p:cNvPr id="19"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8975" y="3252805"/>
            <a:ext cx="7620000" cy="210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Rectangle 4"/>
          <p:cNvSpPr>
            <a:spLocks noChangeArrowheads="1"/>
          </p:cNvSpPr>
          <p:nvPr>
            <p:custDataLst>
              <p:tags r:id="rId3"/>
            </p:custDataLst>
          </p:nvPr>
        </p:nvSpPr>
        <p:spPr bwMode="auto">
          <a:xfrm>
            <a:off x="410843" y="5283587"/>
            <a:ext cx="8142288" cy="112458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kumimoji="1"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如果求出的电流值为正，说明参考方向与实际方向一致，否则说明参考方向与实际方向相反。</a:t>
            </a:r>
            <a:endPar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8" name="组合 7"/>
          <p:cNvGrpSpPr/>
          <p:nvPr/>
        </p:nvGrpSpPr>
        <p:grpSpPr>
          <a:xfrm>
            <a:off x="104140" y="361315"/>
            <a:ext cx="9046210" cy="732155"/>
            <a:chOff x="164" y="569"/>
            <a:chExt cx="14246" cy="1153"/>
          </a:xfrm>
        </p:grpSpPr>
        <p:sp>
          <p:nvSpPr>
            <p:cNvPr id="9" name="文本框 8"/>
            <p:cNvSpPr txBox="1"/>
            <p:nvPr/>
          </p:nvSpPr>
          <p:spPr>
            <a:xfrm>
              <a:off x="164" y="569"/>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电压和电流的</a:t>
              </a:r>
              <a:endPar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参考方向</a:t>
              </a:r>
              <a:endParaRPr kumimoji="1" lang="zh-CN" altLang="en-US" sz="24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1" name="组合 10"/>
            <p:cNvGrpSpPr/>
            <p:nvPr/>
          </p:nvGrpSpPr>
          <p:grpSpPr>
            <a:xfrm>
              <a:off x="6546" y="653"/>
              <a:ext cx="7864" cy="640"/>
              <a:chOff x="6546" y="653"/>
              <a:chExt cx="7864" cy="640"/>
            </a:xfrm>
          </p:grpSpPr>
          <p:grpSp>
            <p:nvGrpSpPr>
              <p:cNvPr id="12" name="组合 11"/>
              <p:cNvGrpSpPr/>
              <p:nvPr/>
            </p:nvGrpSpPr>
            <p:grpSpPr>
              <a:xfrm rot="0">
                <a:off x="6546" y="653"/>
                <a:ext cx="7865" cy="628"/>
                <a:chOff x="4774" y="800"/>
                <a:chExt cx="7865" cy="628"/>
              </a:xfrm>
            </p:grpSpPr>
            <p:sp>
              <p:nvSpPr>
                <p:cNvPr id="14" name="文本框 1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7" name="文本框 16"/>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 name="文本框 1"/>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3" name="文本框 2"/>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1" name="直接连接符 2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4" name="Rectangle 2"/>
          <p:cNvSpPr>
            <a:spLocks noGrp="1"/>
          </p:cNvSpPr>
          <p:nvPr>
            <p:custDataLst>
              <p:tags r:id="rId4"/>
            </p:custDataLst>
          </p:nvPr>
        </p:nvSpPr>
        <p:spPr>
          <a:xfrm>
            <a:off x="123190" y="1025525"/>
            <a:ext cx="2170430" cy="732155"/>
          </a:xfrm>
          <a:prstGeom prst="rect">
            <a:avLst/>
          </a:prstGeom>
          <a:ln>
            <a:noFill/>
          </a:ln>
        </p:spPr>
        <p:style>
          <a:lnRef idx="2">
            <a:schemeClr val="accent1"/>
          </a:lnRef>
          <a:fillRef idx="0">
            <a:srgbClr val="FFFFFF"/>
          </a:fillRef>
          <a:effectRef idx="0">
            <a:srgbClr val="FFFFFF"/>
          </a:effectRef>
          <a:fontRef idx="minor">
            <a:schemeClr val="tx1"/>
          </a:fontRef>
        </p:style>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spcBef>
                <a:spcPct val="50000"/>
              </a:spcBef>
            </a:pPr>
            <a:r>
              <a:rPr kumimoji="1" lang="zh-CN" altLang="en-US" sz="2400" b="1" dirty="0" smtClean="0">
                <a:solidFill>
                  <a:schemeClr val="accent6">
                    <a:lumMod val="50000"/>
                  </a:schemeClr>
                </a:solidFill>
                <a:latin typeface="黑体" panose="02010609060101010101" pitchFamily="49" charset="-122"/>
                <a:ea typeface="黑体" panose="02010609060101010101" pitchFamily="49" charset="-122"/>
                <a:cs typeface="黑体" panose="02010609060101010101" pitchFamily="49" charset="-122"/>
              </a:rPr>
              <a:t>一、</a:t>
            </a:r>
            <a:r>
              <a:rPr kumimoji="1" lang="en-US" altLang="zh-CN" sz="2400" b="1" dirty="0" smtClean="0">
                <a:solidFill>
                  <a:schemeClr val="accent6">
                    <a:lumMod val="50000"/>
                  </a:schemeClr>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2400" b="1" dirty="0" smtClean="0">
                <a:solidFill>
                  <a:schemeClr val="accent6">
                    <a:lumMod val="50000"/>
                  </a:schemeClr>
                </a:solidFill>
                <a:latin typeface="黑体" panose="02010609060101010101" pitchFamily="49" charset="-122"/>
                <a:ea typeface="黑体" panose="02010609060101010101" pitchFamily="49" charset="-122"/>
                <a:cs typeface="黑体" panose="02010609060101010101" pitchFamily="49" charset="-122"/>
              </a:rPr>
              <a:t>电流</a:t>
            </a:r>
            <a:endParaRPr kumimoji="1" lang="zh-CN" altLang="en-US" sz="2400" b="1" dirty="0" smtClean="0">
              <a:solidFill>
                <a:schemeClr val="accent6">
                  <a:lumMod val="50000"/>
                </a:schemeClr>
              </a:solidFill>
              <a:latin typeface="黑体" panose="02010609060101010101" pitchFamily="49" charset="-122"/>
              <a:ea typeface="黑体" panose="02010609060101010101" pitchFamily="49" charset="-122"/>
              <a:cs typeface="黑体" panose="02010609060101010101" pitchFamily="49" charset="-122"/>
            </a:endParaRPr>
          </a:p>
        </p:txBody>
      </p:sp>
    </p:spTree>
    <p:custDataLst>
      <p:tags r:id="rId5"/>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8"/>
                                        </p:tgtEl>
                                        <p:attrNameLst>
                                          <p:attrName>style.visibility</p:attrName>
                                        </p:attrNameLst>
                                      </p:cBhvr>
                                      <p:to>
                                        <p:strVal val="visible"/>
                                      </p:to>
                                    </p:set>
                                    <p:anim to="" calcmode="lin" valueType="num">
                                      <p:cBhvr>
                                        <p:cTn id="7" dur="1" fill="hold"/>
                                        <p:tgtEl>
                                          <p:spTgt spid="18"/>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20"/>
                                        </p:tgtEl>
                                        <p:attrNameLst>
                                          <p:attrName>style.visibility</p:attrName>
                                        </p:attrNameLst>
                                      </p:cBhvr>
                                      <p:to>
                                        <p:strVal val="visible"/>
                                      </p:to>
                                    </p:set>
                                    <p:anim to="" calcmode="lin" valueType="num">
                                      <p:cBhvr>
                                        <p:cTn id="12" dur="1" fill="hold"/>
                                        <p:tgtEl>
                                          <p:spTgt spid="20"/>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autoUpdateAnimBg="0"/>
      <p:bldP spid="20" grpId="0" bldLvl="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0" name="Text Box 3"/>
          <p:cNvSpPr txBox="1">
            <a:spLocks noChangeArrowheads="1"/>
          </p:cNvSpPr>
          <p:nvPr/>
        </p:nvSpPr>
        <p:spPr bwMode="auto">
          <a:xfrm>
            <a:off x="304800" y="1724025"/>
            <a:ext cx="8382000" cy="12909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nSpc>
                <a:spcPct val="130000"/>
              </a:lnSpc>
              <a:spcBef>
                <a:spcPct val="50000"/>
              </a:spcBef>
            </a:pPr>
            <a:r>
              <a:rPr kumimoji="1" lang="en-US" altLang="zh-CN" b="1"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电路中</a:t>
            </a:r>
            <a:r>
              <a:rPr kumimoji="1"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A</a:t>
            </a:r>
            <a:r>
              <a:rPr kumimoji="1"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a:t>
            </a:r>
            <a:r>
              <a:rPr kumimoji="1"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B</a:t>
            </a:r>
            <a:r>
              <a:rPr kumimoji="1"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点两点间的</a:t>
            </a:r>
            <a:r>
              <a:rPr kumimoji="1" lang="zh-CN" altLang="en-US" sz="2800" b="1" u="sng" dirty="0">
                <a:solidFill>
                  <a:srgbClr val="000000"/>
                </a:solidFill>
                <a:latin typeface="黑体" panose="02010609060101010101" pitchFamily="49" charset="-122"/>
                <a:ea typeface="黑体" panose="02010609060101010101" pitchFamily="49" charset="-122"/>
                <a:cs typeface="黑体" panose="02010609060101010101" pitchFamily="49" charset="-122"/>
              </a:rPr>
              <a:t>电压</a:t>
            </a:r>
            <a:r>
              <a:rPr kumimoji="1"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定义为单位正电荷由</a:t>
            </a:r>
            <a:r>
              <a:rPr kumimoji="1"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A</a:t>
            </a:r>
            <a:r>
              <a:rPr kumimoji="1"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点移至</a:t>
            </a:r>
            <a:r>
              <a:rPr kumimoji="1"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B</a:t>
            </a:r>
            <a:r>
              <a:rPr kumimoji="1"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点电场力所做的功。</a:t>
            </a:r>
            <a:endParaRPr kumimoji="1"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6" name="对象 5"/>
          <p:cNvGraphicFramePr>
            <a:graphicFrameLocks noChangeAspect="1"/>
          </p:cNvGraphicFramePr>
          <p:nvPr>
            <p:custDataLst>
              <p:tags r:id="rId2"/>
            </p:custDataLst>
          </p:nvPr>
        </p:nvGraphicFramePr>
        <p:xfrm>
          <a:off x="3276600" y="3005138"/>
          <a:ext cx="2171700" cy="1335088"/>
        </p:xfrm>
        <a:graphic>
          <a:graphicData uri="http://schemas.openxmlformats.org/presentationml/2006/ole">
            <mc:AlternateContent xmlns:mc="http://schemas.openxmlformats.org/markup-compatibility/2006">
              <mc:Choice xmlns:v="urn:schemas-microsoft-com:vml" Requires="v">
                <p:oleObj spid="_x0000_s3078" name="公式" r:id="rId3" imgW="723900" imgH="444500" progId="Equation.3">
                  <p:embed/>
                </p:oleObj>
              </mc:Choice>
              <mc:Fallback>
                <p:oleObj name="公式" r:id="rId3" imgW="723900" imgH="4445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600" y="3005138"/>
                        <a:ext cx="2171700" cy="1335088"/>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2" name="Text Box 6"/>
          <p:cNvSpPr txBox="1">
            <a:spLocks noChangeArrowheads="1"/>
          </p:cNvSpPr>
          <p:nvPr>
            <p:custDataLst>
              <p:tags r:id="rId5"/>
            </p:custDataLst>
          </p:nvPr>
        </p:nvSpPr>
        <p:spPr bwMode="auto">
          <a:xfrm>
            <a:off x="381000" y="4594745"/>
            <a:ext cx="8534400" cy="181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r>
              <a:rPr kumimoji="1"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电压</a:t>
            </a:r>
            <a:r>
              <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的大小及方向都不随时间变化，称为恒定电压，简称为直流电压，用大写字母</a:t>
            </a:r>
            <a:r>
              <a:rPr kumimoji="1"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U</a:t>
            </a:r>
            <a:r>
              <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表示。</a:t>
            </a:r>
            <a:r>
              <a:rPr kumimoji="1"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endParaRPr kumimoji="1"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eaLnBrk="1" hangingPunct="1"/>
            <a:r>
              <a:rPr kumimoji="1"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电压</a:t>
            </a:r>
            <a:r>
              <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的大小及方向随时间变化，称为变动电压，简称为交流电压，用小写字母</a:t>
            </a:r>
            <a:r>
              <a:rPr kumimoji="1"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u</a:t>
            </a:r>
            <a:r>
              <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或</a:t>
            </a:r>
            <a:r>
              <a:rPr kumimoji="1"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u(t)</a:t>
            </a:r>
            <a:r>
              <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表示。</a:t>
            </a:r>
            <a:endPar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8" name="组合 7"/>
          <p:cNvGrpSpPr/>
          <p:nvPr/>
        </p:nvGrpSpPr>
        <p:grpSpPr>
          <a:xfrm>
            <a:off x="104140" y="361315"/>
            <a:ext cx="9046210" cy="732155"/>
            <a:chOff x="164" y="569"/>
            <a:chExt cx="14246" cy="1153"/>
          </a:xfrm>
        </p:grpSpPr>
        <p:sp>
          <p:nvSpPr>
            <p:cNvPr id="9" name="文本框 8"/>
            <p:cNvSpPr txBox="1"/>
            <p:nvPr/>
          </p:nvSpPr>
          <p:spPr>
            <a:xfrm>
              <a:off x="164" y="569"/>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电压和电流的</a:t>
              </a:r>
              <a:endPar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参考方向</a:t>
              </a:r>
              <a:endParaRPr kumimoji="1" lang="zh-CN" altLang="en-US" sz="24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1" name="组合 10"/>
            <p:cNvGrpSpPr/>
            <p:nvPr/>
          </p:nvGrpSpPr>
          <p:grpSpPr>
            <a:xfrm>
              <a:off x="6546" y="653"/>
              <a:ext cx="7864" cy="640"/>
              <a:chOff x="6546" y="653"/>
              <a:chExt cx="7864" cy="640"/>
            </a:xfrm>
          </p:grpSpPr>
          <p:grpSp>
            <p:nvGrpSpPr>
              <p:cNvPr id="12" name="组合 11"/>
              <p:cNvGrpSpPr/>
              <p:nvPr/>
            </p:nvGrpSpPr>
            <p:grpSpPr>
              <a:xfrm rot="0">
                <a:off x="6546" y="653"/>
                <a:ext cx="7865" cy="628"/>
                <a:chOff x="4774" y="800"/>
                <a:chExt cx="7865" cy="628"/>
              </a:xfrm>
            </p:grpSpPr>
            <p:sp>
              <p:nvSpPr>
                <p:cNvPr id="14" name="文本框 1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7" name="文本框 16"/>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9" name="文本框 18"/>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 name="文本框 1"/>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1" name="直接连接符 2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3" name="Rectangle 2"/>
          <p:cNvSpPr>
            <a:spLocks noGrp="1"/>
          </p:cNvSpPr>
          <p:nvPr>
            <p:custDataLst>
              <p:tags r:id="rId6"/>
            </p:custDataLst>
          </p:nvPr>
        </p:nvSpPr>
        <p:spPr>
          <a:xfrm>
            <a:off x="123190" y="1025525"/>
            <a:ext cx="2170430" cy="732155"/>
          </a:xfrm>
          <a:prstGeom prst="rect">
            <a:avLst/>
          </a:prstGeom>
          <a:ln>
            <a:noFill/>
          </a:ln>
        </p:spPr>
        <p:style>
          <a:lnRef idx="2">
            <a:schemeClr val="accent1"/>
          </a:lnRef>
          <a:fillRef idx="0">
            <a:srgbClr val="FFFFFF"/>
          </a:fillRef>
          <a:effectRef idx="0">
            <a:srgbClr val="FFFFFF"/>
          </a:effectRef>
          <a:fontRef idx="minor">
            <a:schemeClr val="tx1"/>
          </a:fontRef>
        </p:style>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spcBef>
                <a:spcPct val="50000"/>
              </a:spcBef>
            </a:pPr>
            <a:r>
              <a:rPr kumimoji="1" lang="zh-CN" altLang="en-US" sz="2400" b="1" dirty="0" smtClean="0">
                <a:solidFill>
                  <a:schemeClr val="accent6">
                    <a:lumMod val="50000"/>
                  </a:schemeClr>
                </a:solidFill>
                <a:latin typeface="黑体" panose="02010609060101010101" pitchFamily="49" charset="-122"/>
                <a:ea typeface="黑体" panose="02010609060101010101" pitchFamily="49" charset="-122"/>
                <a:cs typeface="黑体" panose="02010609060101010101" pitchFamily="49" charset="-122"/>
              </a:rPr>
              <a:t>二、</a:t>
            </a:r>
            <a:r>
              <a:rPr kumimoji="1" lang="en-US" altLang="zh-CN" sz="2400" b="1" dirty="0" smtClean="0">
                <a:solidFill>
                  <a:schemeClr val="accent6">
                    <a:lumMod val="50000"/>
                  </a:schemeClr>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2400" b="1" dirty="0" smtClean="0">
                <a:solidFill>
                  <a:schemeClr val="accent6">
                    <a:lumMod val="50000"/>
                  </a:schemeClr>
                </a:solidFill>
                <a:latin typeface="黑体" panose="02010609060101010101" pitchFamily="49" charset="-122"/>
                <a:ea typeface="黑体" panose="02010609060101010101" pitchFamily="49" charset="-122"/>
                <a:cs typeface="黑体" panose="02010609060101010101" pitchFamily="49" charset="-122"/>
              </a:rPr>
              <a:t>电压</a:t>
            </a:r>
            <a:endParaRPr kumimoji="1" lang="zh-CN" altLang="en-US" sz="2400" b="1" dirty="0" smtClean="0">
              <a:solidFill>
                <a:schemeClr val="accent6">
                  <a:lumMod val="50000"/>
                </a:schemeClr>
              </a:solidFill>
              <a:latin typeface="黑体" panose="02010609060101010101" pitchFamily="49" charset="-122"/>
              <a:ea typeface="黑体" panose="02010609060101010101" pitchFamily="49" charset="-122"/>
              <a:cs typeface="黑体" panose="02010609060101010101" pitchFamily="49" charset="-122"/>
            </a:endParaRPr>
          </a:p>
        </p:txBody>
      </p:sp>
    </p:spTree>
    <p:custDataLst>
      <p:tags r:id="rId7"/>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20"/>
                                        </p:tgtEl>
                                        <p:attrNameLst>
                                          <p:attrName>style.visibility</p:attrName>
                                        </p:attrNameLst>
                                      </p:cBhvr>
                                      <p:to>
                                        <p:strVal val="visible"/>
                                      </p:to>
                                    </p:set>
                                    <p:anim to="" calcmode="lin" valueType="num">
                                      <p:cBhvr>
                                        <p:cTn id="7" dur="1" fill="hold"/>
                                        <p:tgtEl>
                                          <p:spTgt spid="20"/>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499"/>
                                          </p:stCondLst>
                                        </p:cTn>
                                        <p:tgtEl>
                                          <p:spTgt spid="6"/>
                                        </p:tgtEl>
                                        <p:attrNameLst>
                                          <p:attrName>style.visibility</p:attrName>
                                        </p:attrNameLst>
                                      </p:cBhvr>
                                      <p:to>
                                        <p:strVal val="visible"/>
                                      </p:to>
                                    </p:set>
                                    <p:anim to="" calcmode="lin" valueType="num">
                                      <p:cBhvr>
                                        <p:cTn id="12" dur="1" fill="hold"/>
                                        <p:tgtEl>
                                          <p:spTgt spid="6"/>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22"/>
                                        </p:tgtEl>
                                        <p:attrNameLst>
                                          <p:attrName>style.visibility</p:attrName>
                                        </p:attrNameLst>
                                      </p:cBhvr>
                                      <p:to>
                                        <p:strVal val="visible"/>
                                      </p:to>
                                    </p:set>
                                    <p:anim to="" calcmode="lin" valueType="num">
                                      <p:cBhvr>
                                        <p:cTn id="17" dur="1" fill="hold"/>
                                        <p:tgtEl>
                                          <p:spTgt spid="22"/>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autoUpdateAnimBg="0"/>
      <p:bldP spid="22" grpId="0" bldLvl="0" animBg="1"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8" name="Text Box 2"/>
          <p:cNvSpPr txBox="1">
            <a:spLocks noChangeArrowheads="1"/>
          </p:cNvSpPr>
          <p:nvPr/>
        </p:nvSpPr>
        <p:spPr bwMode="auto">
          <a:xfrm>
            <a:off x="425450" y="1565802"/>
            <a:ext cx="8089480" cy="1123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nSpc>
                <a:spcPct val="80000"/>
              </a:lnSpc>
              <a:spcBef>
                <a:spcPct val="50000"/>
              </a:spcBef>
            </a:pPr>
            <a:r>
              <a:rPr kumimoji="1" lang="zh-CN"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电压的实际方向规定由高电位</a:t>
            </a:r>
            <a:r>
              <a:rPr kumimoji="1"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a:t>
            </a:r>
            <a:r>
              <a:rPr kumimoji="1"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正极</a:t>
            </a:r>
            <a:r>
              <a:rPr kumimoji="1"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a:t>
            </a:r>
            <a:r>
              <a:rPr kumimoji="1" lang="zh-CN"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指向低电位</a:t>
            </a:r>
            <a:r>
              <a:rPr kumimoji="1"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（负极）</a:t>
            </a:r>
            <a:r>
              <a:rPr kumimoji="1" lang="zh-CN"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a:t>
            </a:r>
            <a:r>
              <a:rPr kumimoji="1"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与电流方向的处理方法类似，可任选一方向为电压的参考方向。</a:t>
            </a:r>
            <a:endParaRPr kumimoji="1"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p:txBody>
      </p:sp>
      <p:pic>
        <p:nvPicPr>
          <p:cNvPr id="19"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90651" y="2681814"/>
            <a:ext cx="6532562"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Text Box 3"/>
          <p:cNvSpPr txBox="1">
            <a:spLocks noChangeArrowheads="1"/>
          </p:cNvSpPr>
          <p:nvPr>
            <p:custDataLst>
              <p:tags r:id="rId3"/>
            </p:custDataLst>
          </p:nvPr>
        </p:nvSpPr>
        <p:spPr bwMode="auto">
          <a:xfrm>
            <a:off x="1390651" y="4180296"/>
            <a:ext cx="1066800" cy="1173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nSpc>
                <a:spcPct val="110000"/>
              </a:lnSpc>
              <a:spcBef>
                <a:spcPct val="50000"/>
              </a:spcBef>
            </a:pPr>
            <a:r>
              <a:rPr kumimoji="1"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例：	</a:t>
            </a:r>
            <a:endParaRPr kumimoji="1"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23" name="Text Box 4"/>
          <p:cNvSpPr txBox="1">
            <a:spLocks noChangeArrowheads="1"/>
          </p:cNvSpPr>
          <p:nvPr>
            <p:custDataLst>
              <p:tags r:id="rId4"/>
            </p:custDataLst>
          </p:nvPr>
        </p:nvSpPr>
        <p:spPr bwMode="auto">
          <a:xfrm>
            <a:off x="2237361" y="4134258"/>
            <a:ext cx="1768475" cy="632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nSpc>
                <a:spcPct val="110000"/>
              </a:lnSpc>
              <a:spcBef>
                <a:spcPct val="50000"/>
              </a:spcBef>
            </a:pPr>
            <a:r>
              <a:rPr kumimoji="1" lang="en-US" altLang="zh-CN" b="1" i="1" dirty="0">
                <a:solidFill>
                  <a:schemeClr val="dk1"/>
                </a:solidFill>
                <a:latin typeface="黑体" panose="02010609060101010101" pitchFamily="49" charset="-122"/>
                <a:ea typeface="黑体" panose="02010609060101010101" pitchFamily="49" charset="-122"/>
              </a:rPr>
              <a:t>u</a:t>
            </a:r>
            <a:r>
              <a:rPr kumimoji="1" lang="en-US" altLang="zh-CN" b="1" baseline="-25000" dirty="0">
                <a:solidFill>
                  <a:schemeClr val="dk1"/>
                </a:solidFill>
                <a:latin typeface="黑体" panose="02010609060101010101" pitchFamily="49" charset="-122"/>
                <a:ea typeface="黑体" panose="02010609060101010101" pitchFamily="49" charset="-122"/>
              </a:rPr>
              <a:t>1 </a:t>
            </a:r>
            <a:r>
              <a:rPr kumimoji="1" lang="en-US" altLang="zh-CN" b="1" dirty="0">
                <a:solidFill>
                  <a:schemeClr val="dk1"/>
                </a:solidFill>
                <a:latin typeface="黑体" panose="02010609060101010101" pitchFamily="49" charset="-122"/>
                <a:ea typeface="黑体" panose="02010609060101010101" pitchFamily="49" charset="-122"/>
              </a:rPr>
              <a:t>=1V</a:t>
            </a:r>
            <a:endParaRPr kumimoji="1" lang="en-US" altLang="zh-CN" b="1" baseline="-25000" dirty="0">
              <a:solidFill>
                <a:schemeClr val="dk1"/>
              </a:solidFill>
              <a:latin typeface="黑体" panose="02010609060101010101" pitchFamily="49" charset="-122"/>
              <a:ea typeface="黑体" panose="02010609060101010101" pitchFamily="49" charset="-122"/>
            </a:endParaRPr>
          </a:p>
        </p:txBody>
      </p:sp>
      <p:sp>
        <p:nvSpPr>
          <p:cNvPr id="24" name="Rectangle 6"/>
          <p:cNvSpPr>
            <a:spLocks noChangeArrowheads="1"/>
          </p:cNvSpPr>
          <p:nvPr>
            <p:custDataLst>
              <p:tags r:id="rId5"/>
            </p:custDataLst>
          </p:nvPr>
        </p:nvSpPr>
        <p:spPr bwMode="auto">
          <a:xfrm>
            <a:off x="5342521" y="4158864"/>
            <a:ext cx="1711960" cy="5835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3200" b="1" i="1" dirty="0">
                <a:solidFill>
                  <a:schemeClr val="dk1"/>
                </a:solidFill>
                <a:latin typeface="黑体" panose="02010609060101010101" pitchFamily="49" charset="-122"/>
                <a:ea typeface="黑体" panose="02010609060101010101" pitchFamily="49" charset="-122"/>
                <a:cs typeface="黑体" panose="02010609060101010101" pitchFamily="49" charset="-122"/>
              </a:rPr>
              <a:t>u</a:t>
            </a:r>
            <a:r>
              <a:rPr kumimoji="1" lang="en-US" altLang="zh-CN" sz="3200" b="1" baseline="-25000" dirty="0">
                <a:solidFill>
                  <a:schemeClr val="dk1"/>
                </a:solidFill>
                <a:latin typeface="黑体" panose="02010609060101010101" pitchFamily="49" charset="-122"/>
                <a:ea typeface="黑体" panose="02010609060101010101" pitchFamily="49" charset="-122"/>
                <a:cs typeface="黑体" panose="02010609060101010101" pitchFamily="49" charset="-122"/>
              </a:rPr>
              <a:t>2 </a:t>
            </a:r>
            <a:r>
              <a:rPr kumimoji="1" lang="en-US" altLang="zh-CN"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kumimoji="1" lang="zh-CN" altLang="en-US"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kumimoji="1" lang="en-US" altLang="zh-CN"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1V</a:t>
            </a:r>
            <a:endParaRPr kumimoji="1" lang="en-US" altLang="zh-CN" sz="32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25" name="Text Box 5"/>
          <p:cNvSpPr txBox="1">
            <a:spLocks noChangeArrowheads="1"/>
          </p:cNvSpPr>
          <p:nvPr>
            <p:custDataLst>
              <p:tags r:id="rId6"/>
            </p:custDataLst>
          </p:nvPr>
        </p:nvSpPr>
        <p:spPr bwMode="auto">
          <a:xfrm>
            <a:off x="425450" y="5353413"/>
            <a:ext cx="7937500" cy="11245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nSpc>
                <a:spcPct val="120000"/>
              </a:lnSpc>
              <a:spcBef>
                <a:spcPct val="50000"/>
              </a:spcBef>
            </a:pPr>
            <a:r>
              <a:rPr kumimoji="1" lang="en-US" altLang="zh-CN" sz="2800" b="1" dirty="0">
                <a:solidFill>
                  <a:srgbClr val="FF0000"/>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2800" b="1" dirty="0" smtClean="0">
                <a:solidFill>
                  <a:srgbClr val="FF0000"/>
                </a:solidFill>
                <a:latin typeface="黑体" panose="02010609060101010101" pitchFamily="49" charset="-122"/>
                <a:ea typeface="黑体" panose="02010609060101010101" pitchFamily="49" charset="-122"/>
                <a:cs typeface="黑体" panose="02010609060101010101" pitchFamily="49" charset="-122"/>
              </a:rPr>
              <a:t>最后</a:t>
            </a:r>
            <a:r>
              <a:rPr kumimoji="1" lang="zh-CN" altLang="en-US" sz="2800" b="1" dirty="0">
                <a:solidFill>
                  <a:srgbClr val="FF0000"/>
                </a:solidFill>
                <a:latin typeface="黑体" panose="02010609060101010101" pitchFamily="49" charset="-122"/>
                <a:ea typeface="黑体" panose="02010609060101010101" pitchFamily="49" charset="-122"/>
                <a:cs typeface="黑体" panose="02010609060101010101" pitchFamily="49" charset="-122"/>
              </a:rPr>
              <a:t>求得的</a:t>
            </a:r>
            <a:r>
              <a:rPr kumimoji="1" lang="en-US" altLang="zh-CN" sz="2800" b="1" i="1" dirty="0">
                <a:solidFill>
                  <a:srgbClr val="FF0000"/>
                </a:solidFill>
                <a:latin typeface="黑体" panose="02010609060101010101" pitchFamily="49" charset="-122"/>
                <a:ea typeface="黑体" panose="02010609060101010101" pitchFamily="49" charset="-122"/>
                <a:cs typeface="黑体" panose="02010609060101010101" pitchFamily="49" charset="-122"/>
              </a:rPr>
              <a:t>u</a:t>
            </a:r>
            <a:r>
              <a:rPr kumimoji="1" lang="zh-CN" altLang="zh-CN" sz="2800" b="1" dirty="0">
                <a:solidFill>
                  <a:srgbClr val="FF0000"/>
                </a:solidFill>
                <a:latin typeface="黑体" panose="02010609060101010101" pitchFamily="49" charset="-122"/>
                <a:ea typeface="黑体" panose="02010609060101010101" pitchFamily="49" charset="-122"/>
                <a:cs typeface="黑体" panose="02010609060101010101" pitchFamily="49" charset="-122"/>
              </a:rPr>
              <a:t>为正值，说明电压的实际</a:t>
            </a:r>
            <a:r>
              <a:rPr kumimoji="1" lang="zh-CN" altLang="en-US" sz="2800" b="1" dirty="0">
                <a:solidFill>
                  <a:srgbClr val="FF0000"/>
                </a:solidFill>
                <a:latin typeface="黑体" panose="02010609060101010101" pitchFamily="49" charset="-122"/>
                <a:ea typeface="黑体" panose="02010609060101010101" pitchFamily="49" charset="-122"/>
                <a:cs typeface="黑体" panose="02010609060101010101" pitchFamily="49" charset="-122"/>
              </a:rPr>
              <a:t>方向</a:t>
            </a:r>
            <a:r>
              <a:rPr kumimoji="1" lang="zh-CN" altLang="zh-CN" sz="2800" b="1" dirty="0">
                <a:solidFill>
                  <a:srgbClr val="FF0000"/>
                </a:solidFill>
                <a:latin typeface="黑体" panose="02010609060101010101" pitchFamily="49" charset="-122"/>
                <a:ea typeface="黑体" panose="02010609060101010101" pitchFamily="49" charset="-122"/>
                <a:cs typeface="黑体" panose="02010609060101010101" pitchFamily="49" charset="-122"/>
              </a:rPr>
              <a:t>与参考</a:t>
            </a:r>
            <a:r>
              <a:rPr kumimoji="1" lang="zh-CN" altLang="en-US" sz="2800" b="1" dirty="0">
                <a:solidFill>
                  <a:srgbClr val="FF0000"/>
                </a:solidFill>
                <a:latin typeface="黑体" panose="02010609060101010101" pitchFamily="49" charset="-122"/>
                <a:ea typeface="黑体" panose="02010609060101010101" pitchFamily="49" charset="-122"/>
                <a:cs typeface="黑体" panose="02010609060101010101" pitchFamily="49" charset="-122"/>
              </a:rPr>
              <a:t>方向</a:t>
            </a:r>
            <a:r>
              <a:rPr kumimoji="1" lang="zh-CN" altLang="zh-CN" sz="2800" b="1" dirty="0">
                <a:solidFill>
                  <a:srgbClr val="FF0000"/>
                </a:solidFill>
                <a:latin typeface="黑体" panose="02010609060101010101" pitchFamily="49" charset="-122"/>
                <a:ea typeface="黑体" panose="02010609060101010101" pitchFamily="49" charset="-122"/>
                <a:cs typeface="黑体" panose="02010609060101010101" pitchFamily="49" charset="-122"/>
              </a:rPr>
              <a:t>一致，否则说明两者相反。</a:t>
            </a:r>
            <a:endParaRPr kumimoji="1" lang="zh-CN" altLang="zh-CN" sz="2800" b="1" dirty="0">
              <a:solidFill>
                <a:srgbClr val="FF0000"/>
              </a:solidFill>
              <a:latin typeface="黑体" panose="02010609060101010101" pitchFamily="49" charset="-122"/>
              <a:ea typeface="黑体" panose="02010609060101010101" pitchFamily="49" charset="-122"/>
              <a:cs typeface="黑体" panose="02010609060101010101" pitchFamily="49" charset="-122"/>
            </a:endParaRPr>
          </a:p>
        </p:txBody>
      </p:sp>
      <p:sp>
        <p:nvSpPr>
          <p:cNvPr id="3" name="Rectangle 2"/>
          <p:cNvSpPr>
            <a:spLocks noGrp="1"/>
          </p:cNvSpPr>
          <p:nvPr>
            <p:custDataLst>
              <p:tags r:id="rId7"/>
            </p:custDataLst>
          </p:nvPr>
        </p:nvSpPr>
        <p:spPr>
          <a:xfrm>
            <a:off x="123190" y="992505"/>
            <a:ext cx="2170430" cy="732155"/>
          </a:xfrm>
          <a:prstGeom prst="rect">
            <a:avLst/>
          </a:prstGeom>
          <a:ln>
            <a:noFill/>
          </a:ln>
        </p:spPr>
        <p:style>
          <a:lnRef idx="2">
            <a:schemeClr val="accent1"/>
          </a:lnRef>
          <a:fillRef idx="0">
            <a:srgbClr val="FFFFFF"/>
          </a:fillRef>
          <a:effectRef idx="0">
            <a:srgbClr val="FFFFFF"/>
          </a:effectRef>
          <a:fontRef idx="minor">
            <a:schemeClr val="tx1"/>
          </a:fontRef>
        </p:style>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spcBef>
                <a:spcPct val="50000"/>
              </a:spcBef>
            </a:pPr>
            <a:r>
              <a:rPr kumimoji="1" lang="zh-CN" altLang="en-US" sz="2400" b="1" dirty="0" smtClean="0">
                <a:solidFill>
                  <a:schemeClr val="accent6">
                    <a:lumMod val="50000"/>
                  </a:schemeClr>
                </a:solidFill>
                <a:latin typeface="黑体" panose="02010609060101010101" pitchFamily="49" charset="-122"/>
                <a:ea typeface="黑体" panose="02010609060101010101" pitchFamily="49" charset="-122"/>
                <a:cs typeface="黑体" panose="02010609060101010101" pitchFamily="49" charset="-122"/>
              </a:rPr>
              <a:t>二、</a:t>
            </a:r>
            <a:r>
              <a:rPr kumimoji="1" lang="en-US" altLang="zh-CN" sz="2400" b="1" dirty="0" smtClean="0">
                <a:solidFill>
                  <a:schemeClr val="accent6">
                    <a:lumMod val="50000"/>
                  </a:schemeClr>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2400" b="1" dirty="0" smtClean="0">
                <a:solidFill>
                  <a:schemeClr val="accent6">
                    <a:lumMod val="50000"/>
                  </a:schemeClr>
                </a:solidFill>
                <a:latin typeface="黑体" panose="02010609060101010101" pitchFamily="49" charset="-122"/>
                <a:ea typeface="黑体" panose="02010609060101010101" pitchFamily="49" charset="-122"/>
                <a:cs typeface="黑体" panose="02010609060101010101" pitchFamily="49" charset="-122"/>
              </a:rPr>
              <a:t>电压</a:t>
            </a:r>
            <a:endParaRPr kumimoji="1" lang="zh-CN" altLang="en-US" sz="2400" b="1" dirty="0" smtClean="0">
              <a:solidFill>
                <a:schemeClr val="accent6">
                  <a:lumMod val="50000"/>
                </a:schemeClr>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8" name="组合 7"/>
          <p:cNvGrpSpPr/>
          <p:nvPr/>
        </p:nvGrpSpPr>
        <p:grpSpPr>
          <a:xfrm>
            <a:off x="104140" y="361315"/>
            <a:ext cx="9046210" cy="732155"/>
            <a:chOff x="164" y="569"/>
            <a:chExt cx="14246" cy="1153"/>
          </a:xfrm>
        </p:grpSpPr>
        <p:sp>
          <p:nvSpPr>
            <p:cNvPr id="9" name="文本框 8"/>
            <p:cNvSpPr txBox="1"/>
            <p:nvPr/>
          </p:nvSpPr>
          <p:spPr>
            <a:xfrm>
              <a:off x="164" y="569"/>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电压和电流的</a:t>
              </a:r>
              <a:endPar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参考方向</a:t>
              </a:r>
              <a:endParaRPr kumimoji="1" lang="zh-CN" altLang="en-US" sz="24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1" name="组合 10"/>
            <p:cNvGrpSpPr/>
            <p:nvPr/>
          </p:nvGrpSpPr>
          <p:grpSpPr>
            <a:xfrm>
              <a:off x="6546" y="653"/>
              <a:ext cx="7864" cy="640"/>
              <a:chOff x="6546" y="653"/>
              <a:chExt cx="7864" cy="640"/>
            </a:xfrm>
          </p:grpSpPr>
          <p:grpSp>
            <p:nvGrpSpPr>
              <p:cNvPr id="12" name="组合 11"/>
              <p:cNvGrpSpPr/>
              <p:nvPr/>
            </p:nvGrpSpPr>
            <p:grpSpPr>
              <a:xfrm rot="0">
                <a:off x="6546" y="653"/>
                <a:ext cx="7865" cy="628"/>
                <a:chOff x="4774" y="800"/>
                <a:chExt cx="7865" cy="628"/>
              </a:xfrm>
            </p:grpSpPr>
            <p:sp>
              <p:nvSpPr>
                <p:cNvPr id="14" name="文本框 1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7" name="文本框 16"/>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 name="文本框 1"/>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4" name="文本框 3"/>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1" name="直接连接符 2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8"/>
                                        </p:tgtEl>
                                        <p:attrNameLst>
                                          <p:attrName>style.visibility</p:attrName>
                                        </p:attrNameLst>
                                      </p:cBhvr>
                                      <p:to>
                                        <p:strVal val="visible"/>
                                      </p:to>
                                    </p:set>
                                    <p:anim to="" calcmode="lin" valueType="num">
                                      <p:cBhvr>
                                        <p:cTn id="7" dur="1" fill="hold"/>
                                        <p:tgtEl>
                                          <p:spTgt spid="18"/>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22"/>
                                        </p:tgtEl>
                                        <p:attrNameLst>
                                          <p:attrName>style.visibility</p:attrName>
                                        </p:attrNameLst>
                                      </p:cBhvr>
                                      <p:to>
                                        <p:strVal val="visible"/>
                                      </p:to>
                                    </p:set>
                                    <p:anim to="" calcmode="lin" valueType="num">
                                      <p:cBhvr>
                                        <p:cTn id="12" dur="1" fill="hold"/>
                                        <p:tgtEl>
                                          <p:spTgt spid="22"/>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23"/>
                                        </p:tgtEl>
                                        <p:attrNameLst>
                                          <p:attrName>style.visibility</p:attrName>
                                        </p:attrNameLst>
                                      </p:cBhvr>
                                      <p:to>
                                        <p:strVal val="visible"/>
                                      </p:to>
                                    </p:set>
                                    <p:anim to="" calcmode="lin" valueType="num">
                                      <p:cBhvr>
                                        <p:cTn id="17" dur="1" fill="hold"/>
                                        <p:tgtEl>
                                          <p:spTgt spid="23"/>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499"/>
                                          </p:stCondLst>
                                        </p:cTn>
                                        <p:tgtEl>
                                          <p:spTgt spid="24"/>
                                        </p:tgtEl>
                                        <p:attrNameLst>
                                          <p:attrName>style.visibility</p:attrName>
                                        </p:attrNameLst>
                                      </p:cBhvr>
                                      <p:to>
                                        <p:strVal val="visible"/>
                                      </p:to>
                                    </p:set>
                                    <p:anim to="" calcmode="lin" valueType="num">
                                      <p:cBhvr>
                                        <p:cTn id="22" dur="1" fill="hold"/>
                                        <p:tgtEl>
                                          <p:spTgt spid="24"/>
                                        </p:tgtEl>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499"/>
                                          </p:stCondLst>
                                        </p:cTn>
                                        <p:tgtEl>
                                          <p:spTgt spid="25"/>
                                        </p:tgtEl>
                                        <p:attrNameLst>
                                          <p:attrName>style.visibility</p:attrName>
                                        </p:attrNameLst>
                                      </p:cBhvr>
                                      <p:to>
                                        <p:strVal val="visible"/>
                                      </p:to>
                                    </p:set>
                                    <p:anim to="" calcmode="lin" valueType="num">
                                      <p:cBhvr>
                                        <p:cTn id="27" dur="1" fill="hold"/>
                                        <p:tgtEl>
                                          <p:spTgt spid="25"/>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autoUpdateAnimBg="0"/>
      <p:bldP spid="22" grpId="0" bldLvl="0" animBg="1" autoUpdateAnimBg="0"/>
      <p:bldP spid="23" grpId="0" bldLvl="0" animBg="1" autoUpdateAnimBg="0"/>
      <p:bldP spid="24" grpId="0" bldLvl="0" animBg="1" autoUpdateAnimBg="0"/>
      <p:bldP spid="25" grpId="0" bldLvl="0" animBg="1"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8" name="Text Box 2"/>
          <p:cNvSpPr txBox="1">
            <a:spLocks noChangeArrowheads="1"/>
          </p:cNvSpPr>
          <p:nvPr/>
        </p:nvSpPr>
        <p:spPr bwMode="auto">
          <a:xfrm>
            <a:off x="685800" y="1510605"/>
            <a:ext cx="8077200" cy="1383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50000"/>
              </a:spcBef>
            </a:pPr>
            <a:r>
              <a:rPr kumimoji="1" lang="zh-CN" altLang="en-US" sz="2800" b="1" dirty="0" smtClean="0">
                <a:solidFill>
                  <a:srgbClr val="000000"/>
                </a:solidFill>
                <a:latin typeface="黑体" panose="02010609060101010101" pitchFamily="49" charset="-122"/>
                <a:ea typeface="黑体" panose="02010609060101010101" pitchFamily="49" charset="-122"/>
              </a:rPr>
              <a:t>对</a:t>
            </a:r>
            <a:r>
              <a:rPr kumimoji="1" lang="zh-CN" altLang="en-US" sz="2800" b="1" dirty="0">
                <a:solidFill>
                  <a:srgbClr val="000000"/>
                </a:solidFill>
                <a:latin typeface="黑体" panose="02010609060101010101" pitchFamily="49" charset="-122"/>
                <a:ea typeface="黑体" panose="02010609060101010101" pitchFamily="49" charset="-122"/>
              </a:rPr>
              <a:t>一个元件，电流参考方向和电压参考方向可以相互独立地任意确定，但为了方便起见，常常将其取为一致，称关联方向；如不一致，称非关联方向。</a:t>
            </a:r>
            <a:endParaRPr kumimoji="1" lang="zh-CN" altLang="en-US" sz="2800" b="1" dirty="0">
              <a:solidFill>
                <a:srgbClr val="000000"/>
              </a:solidFill>
              <a:latin typeface="黑体" panose="02010609060101010101" pitchFamily="49" charset="-122"/>
              <a:ea typeface="黑体" panose="02010609060101010101" pitchFamily="49" charset="-122"/>
            </a:endParaRPr>
          </a:p>
        </p:txBody>
      </p:sp>
      <p:pic>
        <p:nvPicPr>
          <p:cNvPr id="19"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2895600"/>
            <a:ext cx="6269038"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Text Box 4"/>
          <p:cNvSpPr txBox="1">
            <a:spLocks noChangeArrowheads="1"/>
          </p:cNvSpPr>
          <p:nvPr>
            <p:custDataLst>
              <p:tags r:id="rId3"/>
            </p:custDataLst>
          </p:nvPr>
        </p:nvSpPr>
        <p:spPr bwMode="auto">
          <a:xfrm>
            <a:off x="457200" y="4724400"/>
            <a:ext cx="8458200" cy="1210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nSpc>
                <a:spcPct val="130000"/>
              </a:lnSpc>
              <a:spcBef>
                <a:spcPct val="50000"/>
              </a:spcBef>
            </a:pPr>
            <a:r>
              <a:rPr kumimoji="1" lang="zh-CN" altLang="en-US" sz="2800" b="1" dirty="0" smtClean="0">
                <a:solidFill>
                  <a:schemeClr val="dk1"/>
                </a:solidFill>
                <a:latin typeface="黑体" panose="02010609060101010101" pitchFamily="49" charset="-122"/>
                <a:ea typeface="黑体" panose="02010609060101010101" pitchFamily="49" charset="-122"/>
              </a:rPr>
              <a:t>如果</a:t>
            </a:r>
            <a:r>
              <a:rPr kumimoji="1" lang="zh-CN" altLang="en-US" sz="2800" b="1" dirty="0">
                <a:solidFill>
                  <a:schemeClr val="dk1"/>
                </a:solidFill>
                <a:latin typeface="黑体" panose="02010609060101010101" pitchFamily="49" charset="-122"/>
                <a:ea typeface="黑体" panose="02010609060101010101" pitchFamily="49" charset="-122"/>
              </a:rPr>
              <a:t>采用关联方向，在标示时标出一种即可。如果采用非关联方向，则必须全部标示。</a:t>
            </a:r>
            <a:endParaRPr kumimoji="1" lang="zh-CN" altLang="en-US" sz="2800" b="1" dirty="0">
              <a:solidFill>
                <a:schemeClr val="dk1"/>
              </a:solidFill>
              <a:latin typeface="黑体" panose="02010609060101010101" pitchFamily="49" charset="-122"/>
              <a:ea typeface="黑体" panose="02010609060101010101" pitchFamily="49" charset="-122"/>
            </a:endParaRPr>
          </a:p>
        </p:txBody>
      </p:sp>
      <p:sp>
        <p:nvSpPr>
          <p:cNvPr id="3" name="Rectangle 2"/>
          <p:cNvSpPr>
            <a:spLocks noGrp="1"/>
          </p:cNvSpPr>
          <p:nvPr>
            <p:custDataLst>
              <p:tags r:id="rId4"/>
            </p:custDataLst>
          </p:nvPr>
        </p:nvSpPr>
        <p:spPr>
          <a:xfrm>
            <a:off x="123190" y="992505"/>
            <a:ext cx="2170430" cy="732155"/>
          </a:xfrm>
          <a:prstGeom prst="rect">
            <a:avLst/>
          </a:prstGeom>
          <a:ln>
            <a:noFill/>
          </a:ln>
        </p:spPr>
        <p:style>
          <a:lnRef idx="2">
            <a:schemeClr val="accent1"/>
          </a:lnRef>
          <a:fillRef idx="0">
            <a:srgbClr val="FFFFFF"/>
          </a:fillRef>
          <a:effectRef idx="0">
            <a:srgbClr val="FFFFFF"/>
          </a:effectRef>
          <a:fontRef idx="minor">
            <a:schemeClr val="tx1"/>
          </a:fontRef>
        </p:style>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spcBef>
                <a:spcPct val="50000"/>
              </a:spcBef>
            </a:pPr>
            <a:r>
              <a:rPr kumimoji="1" lang="zh-CN" altLang="en-US" sz="2400" b="1" dirty="0" smtClean="0">
                <a:solidFill>
                  <a:schemeClr val="accent6">
                    <a:lumMod val="50000"/>
                  </a:schemeClr>
                </a:solidFill>
                <a:latin typeface="黑体" panose="02010609060101010101" pitchFamily="49" charset="-122"/>
                <a:ea typeface="黑体" panose="02010609060101010101" pitchFamily="49" charset="-122"/>
                <a:cs typeface="黑体" panose="02010609060101010101" pitchFamily="49" charset="-122"/>
              </a:rPr>
              <a:t>二、</a:t>
            </a:r>
            <a:r>
              <a:rPr kumimoji="1" lang="en-US" altLang="zh-CN" sz="2400" b="1" dirty="0" smtClean="0">
                <a:solidFill>
                  <a:schemeClr val="accent6">
                    <a:lumMod val="50000"/>
                  </a:schemeClr>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2400" b="1" dirty="0" smtClean="0">
                <a:solidFill>
                  <a:schemeClr val="accent6">
                    <a:lumMod val="50000"/>
                  </a:schemeClr>
                </a:solidFill>
                <a:latin typeface="黑体" panose="02010609060101010101" pitchFamily="49" charset="-122"/>
                <a:ea typeface="黑体" panose="02010609060101010101" pitchFamily="49" charset="-122"/>
                <a:cs typeface="黑体" panose="02010609060101010101" pitchFamily="49" charset="-122"/>
              </a:rPr>
              <a:t>电压</a:t>
            </a:r>
            <a:endParaRPr kumimoji="1" lang="zh-CN" altLang="en-US" sz="2400" b="1" dirty="0" smtClean="0">
              <a:solidFill>
                <a:schemeClr val="accent6">
                  <a:lumMod val="50000"/>
                </a:schemeClr>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8" name="组合 7"/>
          <p:cNvGrpSpPr/>
          <p:nvPr/>
        </p:nvGrpSpPr>
        <p:grpSpPr>
          <a:xfrm>
            <a:off x="104140" y="361315"/>
            <a:ext cx="9046210" cy="732155"/>
            <a:chOff x="164" y="569"/>
            <a:chExt cx="14246" cy="1153"/>
          </a:xfrm>
        </p:grpSpPr>
        <p:sp>
          <p:nvSpPr>
            <p:cNvPr id="9" name="文本框 8"/>
            <p:cNvSpPr txBox="1"/>
            <p:nvPr/>
          </p:nvSpPr>
          <p:spPr>
            <a:xfrm>
              <a:off x="164" y="569"/>
              <a:ext cx="12276" cy="1153"/>
            </a:xfrm>
            <a:prstGeom prst="rect">
              <a:avLst/>
            </a:prstGeom>
            <a:noFill/>
          </p:spPr>
          <p:txBody>
            <a:bodyPr wrap="square" rtlCol="0" anchor="t">
              <a:spAutoFit/>
            </a:bodyPr>
            <a:p>
              <a:pPr>
                <a:lnSpc>
                  <a:spcPts val="2500"/>
                </a:lnSpc>
                <a:spcBef>
                  <a:spcPts val="0"/>
                </a:spcBef>
                <a:spcAft>
                  <a:spcPts val="0"/>
                </a:spcAft>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电压和电流的</a:t>
              </a:r>
              <a:endPar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参考方向</a:t>
              </a:r>
              <a:endParaRPr kumimoji="1" lang="zh-CN" altLang="en-US" sz="24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1" name="组合 10"/>
            <p:cNvGrpSpPr/>
            <p:nvPr/>
          </p:nvGrpSpPr>
          <p:grpSpPr>
            <a:xfrm>
              <a:off x="6546" y="653"/>
              <a:ext cx="7864" cy="640"/>
              <a:chOff x="6546" y="653"/>
              <a:chExt cx="7864" cy="640"/>
            </a:xfrm>
          </p:grpSpPr>
          <p:grpSp>
            <p:nvGrpSpPr>
              <p:cNvPr id="12" name="组合 11"/>
              <p:cNvGrpSpPr/>
              <p:nvPr/>
            </p:nvGrpSpPr>
            <p:grpSpPr>
              <a:xfrm rot="0">
                <a:off x="6546" y="653"/>
                <a:ext cx="7865" cy="628"/>
                <a:chOff x="4774" y="800"/>
                <a:chExt cx="7865" cy="628"/>
              </a:xfrm>
            </p:grpSpPr>
            <p:sp>
              <p:nvSpPr>
                <p:cNvPr id="14" name="文本框 1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7" name="文本框 16"/>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 name="文本框 1"/>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4" name="文本框 3"/>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1" name="直接连接符 2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5"/>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8"/>
                                        </p:tgtEl>
                                        <p:attrNameLst>
                                          <p:attrName>style.visibility</p:attrName>
                                        </p:attrNameLst>
                                      </p:cBhvr>
                                      <p:to>
                                        <p:strVal val="visible"/>
                                      </p:to>
                                    </p:set>
                                    <p:anim to="" calcmode="lin" valueType="num">
                                      <p:cBhvr>
                                        <p:cTn id="7" dur="1" fill="hold"/>
                                        <p:tgtEl>
                                          <p:spTgt spid="18"/>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22"/>
                                        </p:tgtEl>
                                        <p:attrNameLst>
                                          <p:attrName>style.visibility</p:attrName>
                                        </p:attrNameLst>
                                      </p:cBhvr>
                                      <p:to>
                                        <p:strVal val="visible"/>
                                      </p:to>
                                    </p:set>
                                    <p:anim to="" calcmode="lin" valueType="num">
                                      <p:cBhvr>
                                        <p:cTn id="12" dur="1" fill="hold"/>
                                        <p:tgtEl>
                                          <p:spTgt spid="22"/>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autoUpdateAnimBg="0"/>
      <p:bldP spid="22" grpId="0" bldLvl="0" animBg="1" autoUpdateAnimBg="0"/>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2"/>
  <p:tag name="KSO_WM_UNIT_LAYERLEVEL" val="1"/>
  <p:tag name="KSO_WM_TAG_VERSION" val="1.0"/>
  <p:tag name="KSO_WM_BEAUTIFY_FLAG" val="#wm#"/>
</p:tagLst>
</file>

<file path=ppt/tags/tag10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16.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6.xml><?xml version="1.0" encoding="utf-8"?>
<p:tagLst xmlns:p="http://schemas.openxmlformats.org/presentationml/2006/main">
  <p:tag name="KSO_WM_COMBINE_RELATE_SLIDE_ID" val="background20175070_1"/>
  <p:tag name="KSO_WM_TEMPLATE_SUBCATEGORY" val="combine"/>
  <p:tag name="KSO_WM_TEMPLATE_THUMBS_INDEX" val="1、4、5、6、12、13、18、24、30、31、32、33"/>
  <p:tag name="KSO_WM_TAG_VERSION" val="1.0"/>
  <p:tag name="KSO_WM_BEAUTIFY_FLAG" val="#wm#"/>
  <p:tag name="KSO_WM_TEMPLATE_CATEGORY" val="custom"/>
  <p:tag name="KSO_WM_TEMPLATE_INDEX" val="20175908"/>
  <p:tag name="KSO_WM_TEMPLATE_MASTER_TYPE" val="1"/>
</p:tagLst>
</file>

<file path=ppt/tags/tag127.xml><?xml version="1.0" encoding="utf-8"?>
<p:tagLst xmlns:p="http://schemas.openxmlformats.org/presentationml/2006/main">
  <p:tag name="KSO_WM_BEAUTIFY_FLAG" val=""/>
</p:tagLst>
</file>

<file path=ppt/tags/tag128.xml><?xml version="1.0" encoding="utf-8"?>
<p:tagLst xmlns:p="http://schemas.openxmlformats.org/presentationml/2006/main">
  <p:tag name="KSO_WM_BEAUTIFY_FLAG" val=""/>
</p:tagLst>
</file>

<file path=ppt/tags/tag12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UNIT_FILL_FORE_SCHEMECOLOR_INDEX_BRIGHTNESS" val="0"/>
  <p:tag name="KSO_WM_UNIT_FILL_FORE_SCHEMECOLOR_INDEX" val="8"/>
  <p:tag name="KSO_WM_UNIT_FILL_TYPE" val="1"/>
  <p:tag name="KSO_WM_UNIT_LINE_FORE_SCHEMECOLOR_INDEX_BRIGHTNESS" val="0"/>
  <p:tag name="KSO_WM_UNIT_LINE_FORE_SCHEMECOLOR_INDEX" val="14"/>
  <p:tag name="KSO_WM_UNIT_LINE_FILL_TYPE" val="2"/>
</p:tagLst>
</file>

<file path=ppt/tags/tag131.xml><?xml version="1.0" encoding="utf-8"?>
<p:tagLst xmlns:p="http://schemas.openxmlformats.org/presentationml/2006/main">
  <p:tag name="KSO_WM_UNIT_TEXT_FILL_FORE_SCHEMECOLOR_INDEX_BRIGHTNESS" val="0"/>
  <p:tag name="KSO_WM_UNIT_TEXT_FILL_FORE_SCHEMECOLOR_INDEX" val="14"/>
  <p:tag name="KSO_WM_UNIT_TEXT_FILL_TYPE" val="1"/>
</p:tagLst>
</file>

<file path=ppt/tags/tag132.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33.xml><?xml version="1.0" encoding="utf-8"?>
<p:tagLst xmlns:p="http://schemas.openxmlformats.org/presentationml/2006/main">
  <p:tag name="KSO_WM_SLIDE_BK_DARK_LIGHT" val="2"/>
  <p:tag name="KSO_WM_SLIDE_BACKGROUND_TYPE" val="general"/>
</p:tagLst>
</file>

<file path=ppt/tags/tag134.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5.xml><?xml version="1.0" encoding="utf-8"?>
<p:tagLst xmlns:p="http://schemas.openxmlformats.org/presentationml/2006/main">
  <p:tag name="KSO_WM_SLIDE_BK_DARK_LIGHT" val="2"/>
  <p:tag name="KSO_WM_SLIDE_BACKGROUND_TYPE" val="general"/>
</p:tagLst>
</file>

<file path=ppt/tags/tag136.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37.xml><?xml version="1.0" encoding="utf-8"?>
<p:tagLst xmlns:p="http://schemas.openxmlformats.org/presentationml/2006/main">
  <p:tag name="KSO_WM_SLIDE_BK_DARK_LIGHT" val="2"/>
  <p:tag name="KSO_WM_SLIDE_BACKGROUND_TYPE" val="general"/>
</p:tagLst>
</file>

<file path=ppt/tags/tag138.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13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141.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42.xml><?xml version="1.0" encoding="utf-8"?>
<p:tagLst xmlns:p="http://schemas.openxmlformats.org/presentationml/2006/main">
  <p:tag name="KSO_WM_SLIDE_BK_DARK_LIGHT" val="2"/>
  <p:tag name="KSO_WM_SLIDE_BACKGROUND_TYPE" val="general"/>
</p:tagLst>
</file>

<file path=ppt/tags/tag14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4.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45.xml><?xml version="1.0" encoding="utf-8"?>
<p:tagLst xmlns:p="http://schemas.openxmlformats.org/presentationml/2006/main">
  <p:tag name="KSO_WM_SLIDE_BK_DARK_LIGHT" val="2"/>
  <p:tag name="KSO_WM_SLIDE_BACKGROUND_TYPE" val="general"/>
</p:tagLst>
</file>

<file path=ppt/tags/tag146.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14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8.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49.xml><?xml version="1.0" encoding="utf-8"?>
<p:tagLst xmlns:p="http://schemas.openxmlformats.org/presentationml/2006/main">
  <p:tag name="KSO_WM_SLIDE_BK_DARK_LIGHT" val="2"/>
  <p:tag name="KSO_WM_SLIDE_BACKGROUND_TYPE" val="general"/>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4.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55.xml><?xml version="1.0" encoding="utf-8"?>
<p:tagLst xmlns:p="http://schemas.openxmlformats.org/presentationml/2006/main">
  <p:tag name="KSO_WM_SLIDE_BK_DARK_LIGHT" val="2"/>
  <p:tag name="KSO_WM_SLIDE_BACKGROUND_TYPE" val="general"/>
</p:tagLst>
</file>

<file path=ppt/tags/tag15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7.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58.xml><?xml version="1.0" encoding="utf-8"?>
<p:tagLst xmlns:p="http://schemas.openxmlformats.org/presentationml/2006/main">
  <p:tag name="KSO_WM_SLIDE_BK_DARK_LIGHT" val="2"/>
  <p:tag name="KSO_WM_SLIDE_BACKGROUND_TYPE" val="general"/>
</p:tagLst>
</file>

<file path=ppt/tags/tag15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SLIDE_BK_DARK_LIGHT" val="2"/>
  <p:tag name="KSO_WM_SLIDE_BACKGROUND_TYPE" val="general"/>
</p:tagLst>
</file>

<file path=ppt/tags/tag16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2.xml><?xml version="1.0" encoding="utf-8"?>
<p:tagLst xmlns:p="http://schemas.openxmlformats.org/presentationml/2006/main">
  <p:tag name="KSO_WM_SLIDE_BK_DARK_LIGHT" val="2"/>
  <p:tag name="KSO_WM_SLIDE_BACKGROUND_TYPE" val="general"/>
</p:tagLst>
</file>

<file path=ppt/tags/tag163.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64.xml><?xml version="1.0" encoding="utf-8"?>
<p:tagLst xmlns:p="http://schemas.openxmlformats.org/presentationml/2006/main">
  <p:tag name="KSO_WM_SLIDE_BK_DARK_LIGHT" val="2"/>
  <p:tag name="KSO_WM_SLIDE_BACKGROUND_TYPE" val="general"/>
</p:tagLst>
</file>

<file path=ppt/tags/tag165.xml><?xml version="1.0" encoding="utf-8"?>
<p:tagLst xmlns:p="http://schemas.openxmlformats.org/presentationml/2006/main">
  <p:tag name="KSO_WM_SLIDE_BK_DARK_LIGHT" val="2"/>
  <p:tag name="KSO_WM_SLIDE_BACKGROUND_TYPE" val="general"/>
</p:tagLst>
</file>

<file path=ppt/tags/tag166.xml><?xml version="1.0" encoding="utf-8"?>
<p:tagLst xmlns:p="http://schemas.openxmlformats.org/presentationml/2006/main">
  <p:tag name="KSO_WM_UNIT_ISCONTENTSTITLE" val="0"/>
  <p:tag name="KSO_WM_UNIT_ISNUMDGMTITLE" val="0"/>
  <p:tag name="KSO_WM_UNIT_NOCLEAR" val="0"/>
  <p:tag name="KSO_WM_UNIT_VALUE" val="17"/>
  <p:tag name="KSO_WM_UNIT_HIGHLIGHT" val="0"/>
  <p:tag name="KSO_WM_UNIT_COMPATIBLE" val="0"/>
  <p:tag name="KSO_WM_UNIT_DIAGRAM_ISNUMVISUAL" val="0"/>
  <p:tag name="KSO_WM_UNIT_DIAGRAM_ISREFERUNIT" val="0"/>
  <p:tag name="KSO_WM_UNIT_TYPE" val="a"/>
  <p:tag name="KSO_WM_UNIT_INDEX" val="1"/>
  <p:tag name="KSO_WM_UNIT_ID" val="custom20175908_34*a*1"/>
  <p:tag name="KSO_WM_TEMPLATE_CATEGORY" val="custom"/>
  <p:tag name="KSO_WM_TEMPLATE_INDEX" val="20175908"/>
  <p:tag name="KSO_WM_UNIT_LAYERLEVEL" val="1"/>
  <p:tag name="KSO_WM_TAG_VERSION" val="1.0"/>
  <p:tag name="KSO_WM_BEAUTIFY_FLAG" val="#wm#"/>
  <p:tag name="KSO_WM_UNIT_PRESET_TEXT" val="THANK YOU!"/>
  <p:tag name="KSO_WM_UNIT_TEXT_FILL_FORE_SCHEMECOLOR_INDEX_BRIGHTNESS" val="0"/>
  <p:tag name="KSO_WM_UNIT_TEXT_FILL_FORE_SCHEMECOLOR_INDEX" val="14"/>
  <p:tag name="KSO_WM_UNIT_TEXT_FILL_TYPE" val="1"/>
</p:tagLst>
</file>

<file path=ppt/tags/tag167.xml><?xml version="1.0" encoding="utf-8"?>
<p:tagLst xmlns:p="http://schemas.openxmlformats.org/presentationml/2006/main">
  <p:tag name="KSO_WM_COMBINE_RELATE_SLIDE_ID" val="background20175070_13"/>
  <p:tag name="KSO_WM_SLIDE_ID" val="custom20175908_34"/>
  <p:tag name="KSO_WM_TEMPLATE_SUBCATEGORY" val="0"/>
  <p:tag name="KSO_WM_TEMPLATE_MASTER_TYPE" val="1"/>
  <p:tag name="KSO_WM_TEMPLATE_COLOR_TYPE" val="0"/>
  <p:tag name="KSO_WM_SLIDE_TYPE" val="endPage"/>
  <p:tag name="KSO_WM_SLIDE_ITEM_CNT" val="0"/>
  <p:tag name="KSO_WM_SLIDE_INDEX" val="33"/>
  <p:tag name="KSO_WM_TAG_VERSION" val="1.0"/>
  <p:tag name="KSO_WM_BEAUTIFY_FLAG" val="#wm#"/>
  <p:tag name="KSO_WM_TEMPLATE_CATEGORY" val="custom"/>
  <p:tag name="KSO_WM_TEMPLATE_INDEX" val="20175908"/>
  <p:tag name="KSO_WM_SLIDE_LAYOUT" val="a_f"/>
  <p:tag name="KSO_WM_SLIDE_LAYOUT_CNT" val="1_1"/>
</p:tagLst>
</file>

<file path=ppt/tags/tag168.xml><?xml version="1.0" encoding="utf-8"?>
<p:tagLst xmlns:p="http://schemas.openxmlformats.org/presentationml/2006/main">
  <p:tag name="KSO_WPP_MARK_KEY" val="b047a6f6-948f-48f5-9a12-ee0d6eda6c5f"/>
  <p:tag name="COMMONDATA" val="eyJoZGlkIjoiN2Q2YWFjYjJiZGJlNTVhNGM1YjczNDljNDM2MzAzMWEifQ=="/>
  <p:tag name="commondata" val="eyJoZGlkIjoiODNhYjQxZGU2OWJiYTljMGVkNWMwMzJlN2JlNmY5ZDQifQ=="/>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9.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2"/>
  <p:tag name="KSO_WM_UNIT_LAYERLEVEL" val="1"/>
  <p:tag name="KSO_WM_TAG_VERSION" val="1.0"/>
  <p:tag name="KSO_WM_BEAUTIFY_FLAG" val="#wm#"/>
</p:tagLst>
</file>

<file path=ppt/tags/tag8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2"/>
  <p:tag name="KSO_WM_UNIT_LAYERLEVEL" val="1"/>
  <p:tag name="KSO_WM_TAG_VERSION" val="1.0"/>
  <p:tag name="KSO_WM_BEAUTIFY_FLAG" val="#wm#"/>
</p:tagLst>
</file>

<file path=ppt/tags/tag9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2"/>
  <p:tag name="KSO_WM_UNIT_LAYERLEVEL" val="1"/>
  <p:tag name="KSO_WM_TAG_VERSION" val="1.0"/>
  <p:tag name="KSO_WM_BEAUTIFY_FLAG" val="#wm#"/>
</p:tagLst>
</file>

<file path=ppt/theme/theme1.xml><?xml version="1.0" encoding="utf-8"?>
<a:theme xmlns:a="http://schemas.openxmlformats.org/drawingml/2006/main" name="第一PPT模板网-WWW.1PPT.COM">
  <a:themeElements>
    <a:clrScheme name="办公室">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98D3F5"/>
      </a:dk2>
      <a:lt2>
        <a:srgbClr val="E5F3FC"/>
      </a:lt2>
      <a:accent1>
        <a:srgbClr val="0099CC"/>
      </a:accent1>
      <a:accent2>
        <a:srgbClr val="008FC2"/>
      </a:accent2>
      <a:accent3>
        <a:srgbClr val="0084B8"/>
      </a:accent3>
      <a:accent4>
        <a:srgbClr val="007AAE"/>
      </a:accent4>
      <a:accent5>
        <a:srgbClr val="0070A3"/>
      </a:accent5>
      <a:accent6>
        <a:srgbClr val="006699"/>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1576</Words>
  <Application>WPS 演示</Application>
  <PresentationFormat>全屏显示(4:3)</PresentationFormat>
  <Paragraphs>225</Paragraphs>
  <Slides>14</Slides>
  <Notes>0</Notes>
  <HiddenSlides>0</HiddenSlides>
  <MMClips>0</MMClips>
  <ScaleCrop>false</ScaleCrop>
  <HeadingPairs>
    <vt:vector size="8" baseType="variant">
      <vt:variant>
        <vt:lpstr>已用的字体</vt:lpstr>
      </vt:variant>
      <vt:variant>
        <vt:i4>9</vt:i4>
      </vt:variant>
      <vt:variant>
        <vt:lpstr>主题</vt:lpstr>
      </vt:variant>
      <vt:variant>
        <vt:i4>2</vt:i4>
      </vt:variant>
      <vt:variant>
        <vt:lpstr>嵌入 OLE 服务器</vt:lpstr>
      </vt:variant>
      <vt:variant>
        <vt:i4>4</vt:i4>
      </vt:variant>
      <vt:variant>
        <vt:lpstr>幻灯片标题</vt:lpstr>
      </vt:variant>
      <vt:variant>
        <vt:i4>14</vt:i4>
      </vt:variant>
    </vt:vector>
  </HeadingPairs>
  <TitlesOfParts>
    <vt:vector size="29" baseType="lpstr">
      <vt:lpstr>Arial</vt:lpstr>
      <vt:lpstr>宋体</vt:lpstr>
      <vt:lpstr>Wingdings</vt:lpstr>
      <vt:lpstr>Calibri</vt:lpstr>
      <vt:lpstr>Arial</vt:lpstr>
      <vt:lpstr>微软雅黑</vt:lpstr>
      <vt:lpstr>黑体</vt:lpstr>
      <vt:lpstr>Adobe 黑体 Std R</vt:lpstr>
      <vt:lpstr>Arial Unicode MS</vt:lpstr>
      <vt:lpstr>第一PPT模板网-WWW.1PPT.COM</vt:lpstr>
      <vt:lpstr>Office 主题</vt:lpstr>
      <vt:lpstr>PBrush</vt:lpstr>
      <vt:lpstr>Equation.3</vt:lpstr>
      <vt:lpstr>Equation.3</vt:lpstr>
      <vt:lpstr>Equation.3</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课堂教学评价</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雨晴</cp:lastModifiedBy>
  <cp:revision>1226</cp:revision>
  <dcterms:created xsi:type="dcterms:W3CDTF">2015-12-14T01:43:00Z</dcterms:created>
  <dcterms:modified xsi:type="dcterms:W3CDTF">2025-09-03T05:39:51Z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3E10222AE6B344E5AC0F2C4FB9D15A45_13</vt:lpwstr>
  </property>
  <property fmtid="{D5CDD505-2E9C-101B-9397-08002B2CF9AE}" pid="3" name="KSOProductBuildVer">
    <vt:lpwstr>2052-12.1.0.22529</vt:lpwstr>
  </property>
</Properties>
</file>